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70" r:id="rId3"/>
    <p:sldId id="257" r:id="rId4"/>
    <p:sldId id="269" r:id="rId5"/>
    <p:sldId id="258" r:id="rId6"/>
    <p:sldId id="272" r:id="rId7"/>
    <p:sldId id="259" r:id="rId8"/>
    <p:sldId id="271" r:id="rId9"/>
    <p:sldId id="273" r:id="rId10"/>
    <p:sldId id="260" r:id="rId11"/>
    <p:sldId id="261" r:id="rId12"/>
    <p:sldId id="262" r:id="rId13"/>
    <p:sldId id="263" r:id="rId14"/>
    <p:sldId id="264" r:id="rId15"/>
    <p:sldId id="265" r:id="rId16"/>
    <p:sldId id="267" r:id="rId17"/>
    <p:sldId id="268" r:id="rId18"/>
    <p:sldId id="274" r:id="rId19"/>
    <p:sldId id="275" r:id="rId20"/>
    <p:sldId id="277" r:id="rId21"/>
    <p:sldId id="276" r:id="rId2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02T19:27:27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76 6400,'-16'-5'876,"6"2"-322,3 1-128,2 0-42,0 0 21,3 2-84,1-1-88,1 1-88,0 0-92,0 0-42,0 0-97,0 0 17,0 0-102,0-2 6,0-8 14,0-21-317,0 30 329,0 0-44,-3 1-284,-2-1-110,3 1 232,-1-2-50,1-2-350,2-5-526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7C54BE4-458F-43C9-9F33-60FA205632D3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E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4499DA1-8DF5-4E16-B9D4-CE62FE43F005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E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AE7297F5-6995-43F5-B58E-91C045A8DF01}" type="datetime1">
              <a:rPr lang="es-ES"/>
              <a:pPr lvl="0"/>
              <a:t>08/04/2018</a:t>
            </a:fld>
            <a:endParaRPr lang="es-ES"/>
          </a:p>
        </p:txBody>
      </p:sp>
      <p:sp>
        <p:nvSpPr>
          <p:cNvPr id="4" name="Marcador de imagen de diapositiva 3">
            <a:extLst>
              <a:ext uri="{FF2B5EF4-FFF2-40B4-BE49-F238E27FC236}">
                <a16:creationId xmlns:a16="http://schemas.microsoft.com/office/drawing/2014/main" id="{1C2F45FD-14B5-49DF-9630-170031C2D2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Marcador de notas 4">
            <a:extLst>
              <a:ext uri="{FF2B5EF4-FFF2-40B4-BE49-F238E27FC236}">
                <a16:creationId xmlns:a16="http://schemas.microsoft.com/office/drawing/2014/main" id="{7AAF1496-9DA3-4270-A781-9BBF4EF2631B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3A4BFA3-8D30-4D11-8BFA-94BFA4A6496B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E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BC2DDEE-6B3E-4E76-981B-6C41DE55494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E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01148ACE-4577-4E9B-A799-71CAB9971DFD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4162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s-E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s-E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s-E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s-E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s-E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Atmega</a:t>
            </a:r>
            <a:r>
              <a:rPr lang="en-US" dirty="0"/>
              <a:t> 32KB </a:t>
            </a:r>
            <a:r>
              <a:rPr lang="en-US" dirty="0" err="1"/>
              <a:t>memoria</a:t>
            </a:r>
            <a:r>
              <a:rPr lang="en-US" dirty="0"/>
              <a:t> , 0.5KB son del bootloader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1148ACE-4577-4E9B-A799-71CAB9971DFD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4921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\\DROBO-FS\QuickDrops\JB\PPTX NG\Droplets\LightingOverlay.png">
            <a:extLst>
              <a:ext uri="{FF2B5EF4-FFF2-40B4-BE49-F238E27FC236}">
                <a16:creationId xmlns:a16="http://schemas.microsoft.com/office/drawing/2014/main" id="{9F7531E6-DC14-4BD3-AADF-9E3ADA64E68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0" y="0"/>
            <a:ext cx="12192006" cy="685800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" name="Group 10">
            <a:extLst>
              <a:ext uri="{FF2B5EF4-FFF2-40B4-BE49-F238E27FC236}">
                <a16:creationId xmlns:a16="http://schemas.microsoft.com/office/drawing/2014/main" id="{6B650983-FB78-4DAE-B03D-C737E2CD22C5}"/>
              </a:ext>
            </a:extLst>
          </p:cNvPr>
          <p:cNvGrpSpPr/>
          <p:nvPr/>
        </p:nvGrpSpPr>
        <p:grpSpPr>
          <a:xfrm>
            <a:off x="0" y="0"/>
            <a:ext cx="2305056" cy="6857999"/>
            <a:chOff x="0" y="0"/>
            <a:chExt cx="2305056" cy="6857999"/>
          </a:xfrm>
        </p:grpSpPr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6EE062E3-9CC0-42EA-95CE-A0B6FDAD5E98}"/>
                </a:ext>
              </a:extLst>
            </p:cNvPr>
            <p:cNvSpPr/>
            <p:nvPr/>
          </p:nvSpPr>
          <p:spPr>
            <a:xfrm>
              <a:off x="1209678" y="4764"/>
              <a:ext cx="23810" cy="2181228"/>
            </a:xfrm>
            <a:prstGeom prst="rect">
              <a:avLst/>
            </a:prstGeom>
            <a:gradFill>
              <a:gsLst>
                <a:gs pos="0">
                  <a:srgbClr val="DCD8DC"/>
                </a:gs>
                <a:gs pos="100000">
                  <a:srgbClr val="7F7B9A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31439E95-D9C5-47C9-8D37-F3736A9010B3}"/>
                </a:ext>
              </a:extLst>
            </p:cNvPr>
            <p:cNvSpPr/>
            <p:nvPr/>
          </p:nvSpPr>
          <p:spPr>
            <a:xfrm>
              <a:off x="1128717" y="2176464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val 28"/>
                <a:gd name="f12" fmla="*/ f0 1 40"/>
                <a:gd name="f13" fmla="*/ f1 1 40"/>
                <a:gd name="f14" fmla="val f2"/>
                <a:gd name="f15" fmla="val f3"/>
                <a:gd name="f16" fmla="+- f15 0 f14"/>
                <a:gd name="f17" fmla="*/ f16 1 40"/>
                <a:gd name="f18" fmla="*/ 0 1 f17"/>
                <a:gd name="f19" fmla="*/ f15 1 f17"/>
                <a:gd name="f20" fmla="*/ f18 f12 1"/>
                <a:gd name="f21" fmla="*/ f19 f12 1"/>
                <a:gd name="f22" fmla="*/ f19 f13 1"/>
                <a:gd name="f23" fmla="*/ f18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DCD8DC"/>
                </a:gs>
                <a:gs pos="100000">
                  <a:srgbClr val="7F7B9A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6EEB4037-D30C-428E-AF45-A3F6E2557FCE}"/>
                </a:ext>
              </a:extLst>
            </p:cNvPr>
            <p:cNvSpPr/>
            <p:nvPr/>
          </p:nvSpPr>
          <p:spPr>
            <a:xfrm>
              <a:off x="1123953" y="4021138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*/ f0 1 40"/>
                <a:gd name="f12" fmla="*/ f1 1 40"/>
                <a:gd name="f13" fmla="val f2"/>
                <a:gd name="f14" fmla="val f3"/>
                <a:gd name="f15" fmla="+- f14 0 f13"/>
                <a:gd name="f16" fmla="*/ f15 1 40"/>
                <a:gd name="f17" fmla="*/ 0 1 f16"/>
                <a:gd name="f18" fmla="*/ f14 1 f16"/>
                <a:gd name="f19" fmla="*/ f17 f11 1"/>
                <a:gd name="f20" fmla="*/ f18 f11 1"/>
                <a:gd name="f21" fmla="*/ f18 f12 1"/>
                <a:gd name="f22" fmla="*/ f17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DCD8DC"/>
                </a:gs>
                <a:gs pos="100000">
                  <a:srgbClr val="7F7B9A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EFB8F910-63A0-4966-9F4C-D9CC00BB1E6F}"/>
                </a:ext>
              </a:extLst>
            </p:cNvPr>
            <p:cNvSpPr/>
            <p:nvPr/>
          </p:nvSpPr>
          <p:spPr>
            <a:xfrm>
              <a:off x="414342" y="9528"/>
              <a:ext cx="28575" cy="4481510"/>
            </a:xfrm>
            <a:prstGeom prst="rect">
              <a:avLst/>
            </a:prstGeom>
            <a:gradFill>
              <a:gsLst>
                <a:gs pos="0">
                  <a:srgbClr val="DCD8DC"/>
                </a:gs>
                <a:gs pos="100000">
                  <a:srgbClr val="7F7B9A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714BF77D-14A1-4326-9D7F-4225F8D93105}"/>
                </a:ext>
              </a:extLst>
            </p:cNvPr>
            <p:cNvSpPr/>
            <p:nvPr/>
          </p:nvSpPr>
          <p:spPr>
            <a:xfrm>
              <a:off x="333371" y="448151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*/ f0 1 40"/>
                <a:gd name="f12" fmla="*/ f1 1 40"/>
                <a:gd name="f13" fmla="val f2"/>
                <a:gd name="f14" fmla="val f3"/>
                <a:gd name="f15" fmla="+- f14 0 f13"/>
                <a:gd name="f16" fmla="*/ f15 1 40"/>
                <a:gd name="f17" fmla="*/ 0 1 f16"/>
                <a:gd name="f18" fmla="*/ f14 1 f16"/>
                <a:gd name="f19" fmla="*/ f17 f11 1"/>
                <a:gd name="f20" fmla="*/ f18 f11 1"/>
                <a:gd name="f21" fmla="*/ f18 f12 1"/>
                <a:gd name="f22" fmla="*/ f17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DCD8DC"/>
                </a:gs>
                <a:gs pos="100000">
                  <a:srgbClr val="7F7B9A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A3A5FEF1-3FCF-4A1D-A348-6805E11BB9A1}"/>
                </a:ext>
              </a:extLst>
            </p:cNvPr>
            <p:cNvSpPr/>
            <p:nvPr/>
          </p:nvSpPr>
          <p:spPr>
            <a:xfrm>
              <a:off x="190496" y="9528"/>
              <a:ext cx="152403" cy="908054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6"/>
                <a:gd name="f4" fmla="val 572"/>
                <a:gd name="f5" fmla="val 15"/>
                <a:gd name="f6" fmla="val 566"/>
                <a:gd name="f7" fmla="val 81"/>
                <a:gd name="f8" fmla="val 380"/>
                <a:gd name="f9" fmla="val 383"/>
                <a:gd name="f10" fmla="*/ f0 1 96"/>
                <a:gd name="f11" fmla="*/ f1 1 572"/>
                <a:gd name="f12" fmla="val f2"/>
                <a:gd name="f13" fmla="val f3"/>
                <a:gd name="f14" fmla="val f4"/>
                <a:gd name="f15" fmla="+- f14 0 f12"/>
                <a:gd name="f16" fmla="+- f13 0 f12"/>
                <a:gd name="f17" fmla="*/ f16 1 96"/>
                <a:gd name="f18" fmla="*/ f15 1 572"/>
                <a:gd name="f19" fmla="*/ 0 1 f17"/>
                <a:gd name="f20" fmla="*/ f13 1 f17"/>
                <a:gd name="f21" fmla="*/ 0 1 f18"/>
                <a:gd name="f22" fmla="*/ f14 1 f18"/>
                <a:gd name="f23" fmla="*/ f19 f10 1"/>
                <a:gd name="f24" fmla="*/ f20 f10 1"/>
                <a:gd name="f25" fmla="*/ f22 f11 1"/>
                <a:gd name="f26" fmla="*/ f21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96" h="572">
                  <a:moveTo>
                    <a:pt x="f5" y="f4"/>
                  </a:moveTo>
                  <a:lnTo>
                    <a:pt x="f2" y="f6"/>
                  </a:lnTo>
                  <a:lnTo>
                    <a:pt x="f7" y="f8"/>
                  </a:lnTo>
                  <a:lnTo>
                    <a:pt x="f7" y="f2"/>
                  </a:lnTo>
                  <a:lnTo>
                    <a:pt x="f3" y="f2"/>
                  </a:lnTo>
                  <a:lnTo>
                    <a:pt x="f3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DCD8DC"/>
                </a:gs>
                <a:gs pos="100000">
                  <a:srgbClr val="7F7B9A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E07F31A8-EE6C-451A-A439-8FEC9E4734A8}"/>
                </a:ext>
              </a:extLst>
            </p:cNvPr>
            <p:cNvSpPr/>
            <p:nvPr/>
          </p:nvSpPr>
          <p:spPr>
            <a:xfrm>
              <a:off x="1290639" y="14292"/>
              <a:ext cx="376239" cy="180181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7"/>
                <a:gd name="f4" fmla="val 1135"/>
                <a:gd name="f5" fmla="val 222"/>
                <a:gd name="f6" fmla="val 620"/>
                <a:gd name="f7" fmla="val 18"/>
                <a:gd name="f8" fmla="val 617"/>
                <a:gd name="f9" fmla="val 1129"/>
                <a:gd name="f10" fmla="*/ f0 1 237"/>
                <a:gd name="f11" fmla="*/ f1 1 1135"/>
                <a:gd name="f12" fmla="val f2"/>
                <a:gd name="f13" fmla="val f3"/>
                <a:gd name="f14" fmla="val f4"/>
                <a:gd name="f15" fmla="+- f14 0 f12"/>
                <a:gd name="f16" fmla="+- f13 0 f12"/>
                <a:gd name="f17" fmla="*/ f16 1 237"/>
                <a:gd name="f18" fmla="*/ f15 1 1135"/>
                <a:gd name="f19" fmla="*/ 0 1 f17"/>
                <a:gd name="f20" fmla="*/ f13 1 f17"/>
                <a:gd name="f21" fmla="*/ 0 1 f18"/>
                <a:gd name="f22" fmla="*/ f14 1 f18"/>
                <a:gd name="f23" fmla="*/ f19 f10 1"/>
                <a:gd name="f24" fmla="*/ f20 f10 1"/>
                <a:gd name="f25" fmla="*/ f22 f11 1"/>
                <a:gd name="f26" fmla="*/ f21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237" h="1135">
                  <a:moveTo>
                    <a:pt x="f5" y="f4"/>
                  </a:moveTo>
                  <a:lnTo>
                    <a:pt x="f2" y="f6"/>
                  </a:lnTo>
                  <a:lnTo>
                    <a:pt x="f2" y="f2"/>
                  </a:lnTo>
                  <a:lnTo>
                    <a:pt x="f7" y="f2"/>
                  </a:lnTo>
                  <a:lnTo>
                    <a:pt x="f7" y="f8"/>
                  </a:lnTo>
                  <a:lnTo>
                    <a:pt x="f3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DCD8DC"/>
                </a:gs>
                <a:gs pos="100000">
                  <a:srgbClr val="7F7B9A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BF470A33-1CD7-42DB-98F6-F05BC43EDBB0}"/>
                </a:ext>
              </a:extLst>
            </p:cNvPr>
            <p:cNvSpPr/>
            <p:nvPr/>
          </p:nvSpPr>
          <p:spPr>
            <a:xfrm>
              <a:off x="1600200" y="1801816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val 28"/>
                <a:gd name="f12" fmla="*/ f0 1 40"/>
                <a:gd name="f13" fmla="*/ f1 1 40"/>
                <a:gd name="f14" fmla="val f2"/>
                <a:gd name="f15" fmla="val f3"/>
                <a:gd name="f16" fmla="+- f15 0 f14"/>
                <a:gd name="f17" fmla="*/ f16 1 40"/>
                <a:gd name="f18" fmla="*/ 0 1 f17"/>
                <a:gd name="f19" fmla="*/ f15 1 f17"/>
                <a:gd name="f20" fmla="*/ f18 f12 1"/>
                <a:gd name="f21" fmla="*/ f19 f12 1"/>
                <a:gd name="f22" fmla="*/ f19 f13 1"/>
                <a:gd name="f23" fmla="*/ f18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DCD8DC"/>
                </a:gs>
                <a:gs pos="100000">
                  <a:srgbClr val="7F7B9A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8F87E563-160B-4BB5-9049-91EF7C136BF0}"/>
                </a:ext>
              </a:extLst>
            </p:cNvPr>
            <p:cNvSpPr/>
            <p:nvPr/>
          </p:nvSpPr>
          <p:spPr>
            <a:xfrm>
              <a:off x="1381128" y="9528"/>
              <a:ext cx="371475" cy="142557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4"/>
                <a:gd name="f4" fmla="val 898"/>
                <a:gd name="f5" fmla="val 219"/>
                <a:gd name="f6" fmla="val 383"/>
                <a:gd name="f7" fmla="val 15"/>
                <a:gd name="f8" fmla="val 380"/>
                <a:gd name="f9" fmla="val 892"/>
                <a:gd name="f10" fmla="*/ f0 1 234"/>
                <a:gd name="f11" fmla="*/ f1 1 898"/>
                <a:gd name="f12" fmla="val f2"/>
                <a:gd name="f13" fmla="val f3"/>
                <a:gd name="f14" fmla="val f4"/>
                <a:gd name="f15" fmla="+- f14 0 f12"/>
                <a:gd name="f16" fmla="+- f13 0 f12"/>
                <a:gd name="f17" fmla="*/ f16 1 234"/>
                <a:gd name="f18" fmla="*/ f15 1 898"/>
                <a:gd name="f19" fmla="*/ 0 1 f17"/>
                <a:gd name="f20" fmla="*/ f13 1 f17"/>
                <a:gd name="f21" fmla="*/ 0 1 f18"/>
                <a:gd name="f22" fmla="*/ f14 1 f18"/>
                <a:gd name="f23" fmla="*/ f19 f10 1"/>
                <a:gd name="f24" fmla="*/ f20 f10 1"/>
                <a:gd name="f25" fmla="*/ f22 f11 1"/>
                <a:gd name="f26" fmla="*/ f21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234" h="898">
                  <a:moveTo>
                    <a:pt x="f5" y="f4"/>
                  </a:moveTo>
                  <a:lnTo>
                    <a:pt x="f2" y="f6"/>
                  </a:lnTo>
                  <a:lnTo>
                    <a:pt x="f2" y="f2"/>
                  </a:lnTo>
                  <a:lnTo>
                    <a:pt x="f7" y="f2"/>
                  </a:lnTo>
                  <a:lnTo>
                    <a:pt x="f7" y="f8"/>
                  </a:lnTo>
                  <a:lnTo>
                    <a:pt x="f3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DCD8DC"/>
                </a:gs>
                <a:gs pos="100000">
                  <a:srgbClr val="7F7B9A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770B4577-F237-40D4-BF21-4438B128278D}"/>
                </a:ext>
              </a:extLst>
            </p:cNvPr>
            <p:cNvSpPr/>
            <p:nvPr/>
          </p:nvSpPr>
          <p:spPr>
            <a:xfrm>
              <a:off x="1643067" y="0"/>
              <a:ext cx="152403" cy="912808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6"/>
                <a:gd name="f4" fmla="val 575"/>
                <a:gd name="f5" fmla="val 78"/>
                <a:gd name="f6" fmla="val 192"/>
                <a:gd name="f7" fmla="val 6"/>
                <a:gd name="f8" fmla="val 15"/>
                <a:gd name="f9" fmla="val 189"/>
                <a:gd name="f10" fmla="*/ f0 1 96"/>
                <a:gd name="f11" fmla="*/ f1 1 575"/>
                <a:gd name="f12" fmla="val f2"/>
                <a:gd name="f13" fmla="val f3"/>
                <a:gd name="f14" fmla="val f4"/>
                <a:gd name="f15" fmla="+- f14 0 f12"/>
                <a:gd name="f16" fmla="+- f13 0 f12"/>
                <a:gd name="f17" fmla="*/ f16 1 96"/>
                <a:gd name="f18" fmla="*/ f15 1 575"/>
                <a:gd name="f19" fmla="*/ 0 1 f17"/>
                <a:gd name="f20" fmla="*/ f13 1 f17"/>
                <a:gd name="f21" fmla="*/ 0 1 f18"/>
                <a:gd name="f22" fmla="*/ f14 1 f18"/>
                <a:gd name="f23" fmla="*/ f19 f10 1"/>
                <a:gd name="f24" fmla="*/ f20 f10 1"/>
                <a:gd name="f25" fmla="*/ f22 f11 1"/>
                <a:gd name="f26" fmla="*/ f21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96" h="575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8" y="f2"/>
                  </a:lnTo>
                  <a:lnTo>
                    <a:pt x="f3" y="f9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DCD8DC"/>
                </a:gs>
                <a:gs pos="100000">
                  <a:srgbClr val="7F7B9A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C5187521-B04E-44A1-9AE0-1C148B9D50C5}"/>
                </a:ext>
              </a:extLst>
            </p:cNvPr>
            <p:cNvSpPr/>
            <p:nvPr/>
          </p:nvSpPr>
          <p:spPr>
            <a:xfrm>
              <a:off x="1685925" y="1420813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*/ f0 1 40"/>
                <a:gd name="f12" fmla="*/ f1 1 40"/>
                <a:gd name="f13" fmla="val f2"/>
                <a:gd name="f14" fmla="val f3"/>
                <a:gd name="f15" fmla="+- f14 0 f13"/>
                <a:gd name="f16" fmla="*/ f15 1 40"/>
                <a:gd name="f17" fmla="*/ 0 1 f16"/>
                <a:gd name="f18" fmla="*/ f14 1 f16"/>
                <a:gd name="f19" fmla="*/ f17 f11 1"/>
                <a:gd name="f20" fmla="*/ f18 f11 1"/>
                <a:gd name="f21" fmla="*/ f18 f12 1"/>
                <a:gd name="f22" fmla="*/ f17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DCD8DC"/>
                </a:gs>
                <a:gs pos="100000">
                  <a:srgbClr val="7F7B9A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BE749FE5-891D-4254-A28C-CB046062402C}"/>
                </a:ext>
              </a:extLst>
            </p:cNvPr>
            <p:cNvSpPr/>
            <p:nvPr/>
          </p:nvSpPr>
          <p:spPr>
            <a:xfrm>
              <a:off x="1685925" y="90329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*/ f0 1 40"/>
                <a:gd name="f12" fmla="*/ f1 1 40"/>
                <a:gd name="f13" fmla="val f2"/>
                <a:gd name="f14" fmla="val f3"/>
                <a:gd name="f15" fmla="+- f14 0 f13"/>
                <a:gd name="f16" fmla="*/ f15 1 40"/>
                <a:gd name="f17" fmla="*/ 0 1 f16"/>
                <a:gd name="f18" fmla="*/ f14 1 f16"/>
                <a:gd name="f19" fmla="*/ f17 f11 1"/>
                <a:gd name="f20" fmla="*/ f18 f11 1"/>
                <a:gd name="f21" fmla="*/ f18 f12 1"/>
                <a:gd name="f22" fmla="*/ f17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DCD8DC"/>
                </a:gs>
                <a:gs pos="100000">
                  <a:srgbClr val="7F7B9A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EBABFECC-FFE9-48E6-97FF-226C432E2967}"/>
                </a:ext>
              </a:extLst>
            </p:cNvPr>
            <p:cNvSpPr/>
            <p:nvPr/>
          </p:nvSpPr>
          <p:spPr>
            <a:xfrm>
              <a:off x="1743075" y="4764"/>
              <a:ext cx="419096" cy="52228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4"/>
                <a:gd name="f4" fmla="val 329"/>
                <a:gd name="f5" fmla="val 252"/>
                <a:gd name="f6" fmla="val 45"/>
                <a:gd name="f7" fmla="val 120"/>
                <a:gd name="f8" fmla="val 6"/>
                <a:gd name="f9" fmla="val 15"/>
                <a:gd name="f10" fmla="val 60"/>
                <a:gd name="f11" fmla="val 111"/>
                <a:gd name="f12" fmla="val 317"/>
                <a:gd name="f13" fmla="*/ f0 1 264"/>
                <a:gd name="f14" fmla="*/ f1 1 329"/>
                <a:gd name="f15" fmla="val f2"/>
                <a:gd name="f16" fmla="val f3"/>
                <a:gd name="f17" fmla="val f4"/>
                <a:gd name="f18" fmla="+- f17 0 f15"/>
                <a:gd name="f19" fmla="+- f16 0 f15"/>
                <a:gd name="f20" fmla="*/ f19 1 264"/>
                <a:gd name="f21" fmla="*/ f18 1 329"/>
                <a:gd name="f22" fmla="*/ 0 1 f20"/>
                <a:gd name="f23" fmla="*/ f16 1 f20"/>
                <a:gd name="f24" fmla="*/ 0 1 f21"/>
                <a:gd name="f25" fmla="*/ f17 1 f21"/>
                <a:gd name="f26" fmla="*/ f22 f13 1"/>
                <a:gd name="f27" fmla="*/ f23 f13 1"/>
                <a:gd name="f28" fmla="*/ f25 f14 1"/>
                <a:gd name="f29" fmla="*/ f24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6" t="f29" r="f27" b="f28"/>
              <a:pathLst>
                <a:path w="264" h="329">
                  <a:moveTo>
                    <a:pt x="f5" y="f4"/>
                  </a:moveTo>
                  <a:lnTo>
                    <a:pt x="f6" y="f7"/>
                  </a:lnTo>
                  <a:lnTo>
                    <a:pt x="f2" y="f8"/>
                  </a:lnTo>
                  <a:lnTo>
                    <a:pt x="f9" y="f2"/>
                  </a:lnTo>
                  <a:lnTo>
                    <a:pt x="f10" y="f11"/>
                  </a:lnTo>
                  <a:lnTo>
                    <a:pt x="f3" y="f12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DCD8DC"/>
                </a:gs>
                <a:gs pos="100000">
                  <a:srgbClr val="7F7B9A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670F8AFA-1831-449C-81B0-D81CEA14ED77}"/>
                </a:ext>
              </a:extLst>
            </p:cNvPr>
            <p:cNvSpPr/>
            <p:nvPr/>
          </p:nvSpPr>
          <p:spPr>
            <a:xfrm>
              <a:off x="2119314" y="488947"/>
              <a:ext cx="161921" cy="147639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4"/>
                <a:gd name="f4" fmla="val 31"/>
                <a:gd name="f5" fmla="val 17"/>
                <a:gd name="f6" fmla="val 13"/>
                <a:gd name="f7" fmla="val 9"/>
                <a:gd name="f8" fmla="val 30"/>
                <a:gd name="f9" fmla="val 6"/>
                <a:gd name="f10" fmla="val 27"/>
                <a:gd name="f11" fmla="val 20"/>
                <a:gd name="f12" fmla="val 10"/>
                <a:gd name="f13" fmla="val 4"/>
                <a:gd name="f14" fmla="val 1"/>
                <a:gd name="f15" fmla="val 21"/>
                <a:gd name="f16" fmla="val 25"/>
                <a:gd name="f17" fmla="val 28"/>
                <a:gd name="f18" fmla="val 14"/>
                <a:gd name="f19" fmla="val 11"/>
                <a:gd name="f20" fmla="val 5"/>
                <a:gd name="f21" fmla="val 7"/>
                <a:gd name="f22" fmla="val 12"/>
                <a:gd name="f23" fmla="val 19"/>
                <a:gd name="f24" fmla="val 24"/>
                <a:gd name="f25" fmla="val 26"/>
                <a:gd name="f26" fmla="val 23"/>
                <a:gd name="f27" fmla="*/ f0 1 34"/>
                <a:gd name="f28" fmla="*/ f1 1 31"/>
                <a:gd name="f29" fmla="val f2"/>
                <a:gd name="f30" fmla="val f3"/>
                <a:gd name="f31" fmla="val f4"/>
                <a:gd name="f32" fmla="+- f31 0 f29"/>
                <a:gd name="f33" fmla="+- f30 0 f29"/>
                <a:gd name="f34" fmla="*/ f33 1 34"/>
                <a:gd name="f35" fmla="*/ f32 1 31"/>
                <a:gd name="f36" fmla="*/ 0 1 f34"/>
                <a:gd name="f37" fmla="*/ f30 1 f34"/>
                <a:gd name="f38" fmla="*/ 0 1 f35"/>
                <a:gd name="f39" fmla="*/ f31 1 f35"/>
                <a:gd name="f40" fmla="*/ f36 f27 1"/>
                <a:gd name="f41" fmla="*/ f37 f27 1"/>
                <a:gd name="f42" fmla="*/ f39 f28 1"/>
                <a:gd name="f43" fmla="*/ f38 f2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0" t="f43" r="f41" b="f42"/>
              <a:pathLst>
                <a:path w="34" h="31">
                  <a:moveTo>
                    <a:pt x="f5" y="f4"/>
                  </a:moveTo>
                  <a:cubicBezTo>
                    <a:pt x="f6" y="f4"/>
                    <a:pt x="f7" y="f8"/>
                    <a:pt x="f9" y="f10"/>
                  </a:cubicBezTo>
                  <a:cubicBezTo>
                    <a:pt x="f2" y="f11"/>
                    <a:pt x="f2" y="f12"/>
                    <a:pt x="f9" y="f13"/>
                  </a:cubicBezTo>
                  <a:cubicBezTo>
                    <a:pt x="f7" y="f14"/>
                    <a:pt x="f6" y="f2"/>
                    <a:pt x="f5" y="f2"/>
                  </a:cubicBezTo>
                  <a:cubicBezTo>
                    <a:pt x="f15" y="f2"/>
                    <a:pt x="f16" y="f14"/>
                    <a:pt x="f17" y="f13"/>
                  </a:cubicBezTo>
                  <a:cubicBezTo>
                    <a:pt x="f3" y="f12"/>
                    <a:pt x="f3" y="f11"/>
                    <a:pt x="f17" y="f10"/>
                  </a:cubicBezTo>
                  <a:cubicBezTo>
                    <a:pt x="f16" y="f8"/>
                    <a:pt x="f15" y="f4"/>
                    <a:pt x="f5" y="f4"/>
                  </a:cubicBezTo>
                  <a:close/>
                  <a:moveTo>
                    <a:pt x="f5" y="f13"/>
                  </a:moveTo>
                  <a:cubicBezTo>
                    <a:pt x="f18" y="f13"/>
                    <a:pt x="f19" y="f20"/>
                    <a:pt x="f7" y="f21"/>
                  </a:cubicBezTo>
                  <a:cubicBezTo>
                    <a:pt x="f13" y="f22"/>
                    <a:pt x="f13" y="f23"/>
                    <a:pt x="f7" y="f24"/>
                  </a:cubicBezTo>
                  <a:cubicBezTo>
                    <a:pt x="f19" y="f25"/>
                    <a:pt x="f18" y="f10"/>
                    <a:pt x="f5" y="f10"/>
                  </a:cubicBezTo>
                  <a:cubicBezTo>
                    <a:pt x="f11" y="f10"/>
                    <a:pt x="f26" y="f25"/>
                    <a:pt x="f16" y="f24"/>
                  </a:cubicBezTo>
                  <a:cubicBezTo>
                    <a:pt x="f8" y="f23"/>
                    <a:pt x="f8" y="f22"/>
                    <a:pt x="f16" y="f21"/>
                  </a:cubicBezTo>
                  <a:cubicBezTo>
                    <a:pt x="f26" y="f20"/>
                    <a:pt x="f11" y="f13"/>
                    <a:pt x="f5" y="f13"/>
                  </a:cubicBezTo>
                  <a:close/>
                </a:path>
              </a:pathLst>
            </a:custGeom>
            <a:gradFill>
              <a:gsLst>
                <a:gs pos="0">
                  <a:srgbClr val="DCD8DC"/>
                </a:gs>
                <a:gs pos="100000">
                  <a:srgbClr val="7F7B9A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8F2660F0-28D0-485C-892F-9CCD69856F9E}"/>
                </a:ext>
              </a:extLst>
            </p:cNvPr>
            <p:cNvSpPr/>
            <p:nvPr/>
          </p:nvSpPr>
          <p:spPr>
            <a:xfrm>
              <a:off x="952503" y="4764"/>
              <a:ext cx="152403" cy="908054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6"/>
                <a:gd name="f4" fmla="val 572"/>
                <a:gd name="f5" fmla="val 15"/>
                <a:gd name="f6" fmla="val 189"/>
                <a:gd name="f7" fmla="val 81"/>
                <a:gd name="f8" fmla="val 6"/>
                <a:gd name="f9" fmla="val 192"/>
                <a:gd name="f10" fmla="*/ f0 1 96"/>
                <a:gd name="f11" fmla="*/ f1 1 572"/>
                <a:gd name="f12" fmla="val f2"/>
                <a:gd name="f13" fmla="val f3"/>
                <a:gd name="f14" fmla="val f4"/>
                <a:gd name="f15" fmla="+- f14 0 f12"/>
                <a:gd name="f16" fmla="+- f13 0 f12"/>
                <a:gd name="f17" fmla="*/ f16 1 96"/>
                <a:gd name="f18" fmla="*/ f15 1 572"/>
                <a:gd name="f19" fmla="*/ 0 1 f17"/>
                <a:gd name="f20" fmla="*/ f13 1 f17"/>
                <a:gd name="f21" fmla="*/ 0 1 f18"/>
                <a:gd name="f22" fmla="*/ f14 1 f18"/>
                <a:gd name="f23" fmla="*/ f19 f10 1"/>
                <a:gd name="f24" fmla="*/ f20 f10 1"/>
                <a:gd name="f25" fmla="*/ f22 f11 1"/>
                <a:gd name="f26" fmla="*/ f21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96" h="572">
                  <a:moveTo>
                    <a:pt x="f5" y="f4"/>
                  </a:moveTo>
                  <a:lnTo>
                    <a:pt x="f2" y="f4"/>
                  </a:lnTo>
                  <a:lnTo>
                    <a:pt x="f2" y="f6"/>
                  </a:lnTo>
                  <a:lnTo>
                    <a:pt x="f7" y="f2"/>
                  </a:lnTo>
                  <a:lnTo>
                    <a:pt x="f3" y="f8"/>
                  </a:lnTo>
                  <a:lnTo>
                    <a:pt x="f5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DCD8DC"/>
                </a:gs>
                <a:gs pos="100000">
                  <a:srgbClr val="7F7B9A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101F2ED3-35ED-4BE8-A14A-CBE926B54A6C}"/>
                </a:ext>
              </a:extLst>
            </p:cNvPr>
            <p:cNvSpPr/>
            <p:nvPr/>
          </p:nvSpPr>
          <p:spPr>
            <a:xfrm>
              <a:off x="866778" y="90329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12"/>
                <a:gd name="f10" fmla="val 29"/>
                <a:gd name="f11" fmla="val 36"/>
                <a:gd name="f12" fmla="*/ f0 1 40"/>
                <a:gd name="f13" fmla="*/ f1 1 40"/>
                <a:gd name="f14" fmla="val f2"/>
                <a:gd name="f15" fmla="val f3"/>
                <a:gd name="f16" fmla="+- f15 0 f14"/>
                <a:gd name="f17" fmla="*/ f16 1 40"/>
                <a:gd name="f18" fmla="*/ 0 1 f17"/>
                <a:gd name="f19" fmla="*/ f15 1 f17"/>
                <a:gd name="f20" fmla="*/ f18 f12 1"/>
                <a:gd name="f21" fmla="*/ f19 f12 1"/>
                <a:gd name="f22" fmla="*/ f19 f13 1"/>
                <a:gd name="f23" fmla="*/ f18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9"/>
                    <a:pt x="f7" y="f4"/>
                  </a:cubicBezTo>
                  <a:cubicBezTo>
                    <a:pt x="f7" y="f10"/>
                    <a:pt x="f8" y="f11"/>
                    <a:pt x="f4" y="f11"/>
                  </a:cubicBezTo>
                  <a:cubicBezTo>
                    <a:pt x="f10" y="f11"/>
                    <a:pt x="f11" y="f10"/>
                    <a:pt x="f11" y="f4"/>
                  </a:cubicBezTo>
                  <a:cubicBezTo>
                    <a:pt x="f11" y="f9"/>
                    <a:pt x="f10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DCD8DC"/>
                </a:gs>
                <a:gs pos="100000">
                  <a:srgbClr val="7F7B9A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BDEE0286-0B04-40B2-8B03-E97BAB913C0F}"/>
                </a:ext>
              </a:extLst>
            </p:cNvPr>
            <p:cNvSpPr/>
            <p:nvPr/>
          </p:nvSpPr>
          <p:spPr>
            <a:xfrm>
              <a:off x="890589" y="1554159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8"/>
                <a:gd name="f10" fmla="val 36"/>
                <a:gd name="f11" fmla="val 29"/>
                <a:gd name="f12" fmla="*/ f0 1 40"/>
                <a:gd name="f13" fmla="*/ f1 1 40"/>
                <a:gd name="f14" fmla="val f2"/>
                <a:gd name="f15" fmla="val f3"/>
                <a:gd name="f16" fmla="+- f15 0 f14"/>
                <a:gd name="f17" fmla="*/ f16 1 40"/>
                <a:gd name="f18" fmla="*/ 0 1 f17"/>
                <a:gd name="f19" fmla="*/ f15 1 f17"/>
                <a:gd name="f20" fmla="*/ f18 f12 1"/>
                <a:gd name="f21" fmla="*/ f19 f12 1"/>
                <a:gd name="f22" fmla="*/ f19 f13 1"/>
                <a:gd name="f23" fmla="*/ f18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DCD8DC"/>
                </a:gs>
                <a:gs pos="100000">
                  <a:srgbClr val="7F7B9A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B3DE0D89-ACAD-46A1-A7B3-212D708DB351}"/>
                </a:ext>
              </a:extLst>
            </p:cNvPr>
            <p:cNvSpPr/>
            <p:nvPr/>
          </p:nvSpPr>
          <p:spPr>
            <a:xfrm>
              <a:off x="738185" y="5622929"/>
              <a:ext cx="338135" cy="1216023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3"/>
                <a:gd name="f4" fmla="val 766"/>
                <a:gd name="f5" fmla="val 195"/>
                <a:gd name="f6" fmla="val 464"/>
                <a:gd name="f7" fmla="val 6"/>
                <a:gd name="f8" fmla="val 12"/>
                <a:gd name="f9" fmla="val 461"/>
                <a:gd name="f10" fmla="*/ f0 1 213"/>
                <a:gd name="f11" fmla="*/ f1 1 766"/>
                <a:gd name="f12" fmla="val f2"/>
                <a:gd name="f13" fmla="val f3"/>
                <a:gd name="f14" fmla="val f4"/>
                <a:gd name="f15" fmla="+- f14 0 f12"/>
                <a:gd name="f16" fmla="+- f13 0 f12"/>
                <a:gd name="f17" fmla="*/ f16 1 213"/>
                <a:gd name="f18" fmla="*/ f15 1 766"/>
                <a:gd name="f19" fmla="*/ 0 1 f17"/>
                <a:gd name="f20" fmla="*/ f13 1 f17"/>
                <a:gd name="f21" fmla="*/ 0 1 f18"/>
                <a:gd name="f22" fmla="*/ f14 1 f18"/>
                <a:gd name="f23" fmla="*/ f19 f10 1"/>
                <a:gd name="f24" fmla="*/ f20 f10 1"/>
                <a:gd name="f25" fmla="*/ f22 f11 1"/>
                <a:gd name="f26" fmla="*/ f21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213" h="766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8" y="f2"/>
                  </a:lnTo>
                  <a:lnTo>
                    <a:pt x="f3" y="f9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DCD8DC"/>
                </a:gs>
                <a:gs pos="100000">
                  <a:srgbClr val="7F7B9A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2" name="Freeform 23">
              <a:extLst>
                <a:ext uri="{FF2B5EF4-FFF2-40B4-BE49-F238E27FC236}">
                  <a16:creationId xmlns:a16="http://schemas.microsoft.com/office/drawing/2014/main" id="{FF147947-49E5-4CD3-85D5-64A29EC20824}"/>
                </a:ext>
              </a:extLst>
            </p:cNvPr>
            <p:cNvSpPr/>
            <p:nvPr/>
          </p:nvSpPr>
          <p:spPr>
            <a:xfrm>
              <a:off x="647696" y="5480054"/>
              <a:ext cx="157167" cy="15716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3"/>
                <a:gd name="f4" fmla="val 17"/>
                <a:gd name="f5" fmla="val 8"/>
                <a:gd name="f6" fmla="val 26"/>
                <a:gd name="f7" fmla="val 4"/>
                <a:gd name="f8" fmla="val 10"/>
                <a:gd name="f9" fmla="val 24"/>
                <a:gd name="f10" fmla="val 29"/>
                <a:gd name="f11" fmla="val 23"/>
                <a:gd name="f12" fmla="*/ f0 1 33"/>
                <a:gd name="f13" fmla="*/ f1 1 33"/>
                <a:gd name="f14" fmla="val f2"/>
                <a:gd name="f15" fmla="val f3"/>
                <a:gd name="f16" fmla="+- f15 0 f14"/>
                <a:gd name="f17" fmla="*/ f16 1 33"/>
                <a:gd name="f18" fmla="*/ 0 1 f17"/>
                <a:gd name="f19" fmla="*/ f15 1 f17"/>
                <a:gd name="f20" fmla="*/ f18 f12 1"/>
                <a:gd name="f21" fmla="*/ f19 f12 1"/>
                <a:gd name="f22" fmla="*/ f19 f13 1"/>
                <a:gd name="f23" fmla="*/ f18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33" h="33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DCD8DC"/>
                </a:gs>
                <a:gs pos="100000">
                  <a:srgbClr val="7F7B9A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3" name="Freeform 24">
              <a:extLst>
                <a:ext uri="{FF2B5EF4-FFF2-40B4-BE49-F238E27FC236}">
                  <a16:creationId xmlns:a16="http://schemas.microsoft.com/office/drawing/2014/main" id="{F35B02F7-B82D-4A10-8CB1-E2174FAA4FFB}"/>
                </a:ext>
              </a:extLst>
            </p:cNvPr>
            <p:cNvSpPr/>
            <p:nvPr/>
          </p:nvSpPr>
          <p:spPr>
            <a:xfrm>
              <a:off x="66678" y="90329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32"/>
                <a:gd name="f8" fmla="val 4"/>
                <a:gd name="f9" fmla="val 12"/>
                <a:gd name="f10" fmla="val 29"/>
                <a:gd name="f11" fmla="val 36"/>
                <a:gd name="f12" fmla="*/ f0 1 40"/>
                <a:gd name="f13" fmla="*/ f1 1 40"/>
                <a:gd name="f14" fmla="val f2"/>
                <a:gd name="f15" fmla="val f3"/>
                <a:gd name="f16" fmla="+- f15 0 f14"/>
                <a:gd name="f17" fmla="*/ f16 1 40"/>
                <a:gd name="f18" fmla="*/ 0 1 f17"/>
                <a:gd name="f19" fmla="*/ f15 1 f17"/>
                <a:gd name="f20" fmla="*/ f18 f12 1"/>
                <a:gd name="f21" fmla="*/ f19 f12 1"/>
                <a:gd name="f22" fmla="*/ f19 f13 1"/>
                <a:gd name="f23" fmla="*/ f18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7" y="f2"/>
                    <a:pt x="f3" y="f5"/>
                    <a:pt x="f3" y="f4"/>
                  </a:cubicBezTo>
                  <a:cubicBezTo>
                    <a:pt x="f3" y="f6"/>
                    <a:pt x="f7" y="f3"/>
                    <a:pt x="f4" y="f3"/>
                  </a:cubicBezTo>
                  <a:close/>
                  <a:moveTo>
                    <a:pt x="f4" y="f8"/>
                  </a:moveTo>
                  <a:cubicBezTo>
                    <a:pt x="f9" y="f8"/>
                    <a:pt x="f8" y="f9"/>
                    <a:pt x="f8" y="f4"/>
                  </a:cubicBezTo>
                  <a:cubicBezTo>
                    <a:pt x="f8" y="f10"/>
                    <a:pt x="f9" y="f11"/>
                    <a:pt x="f4" y="f11"/>
                  </a:cubicBezTo>
                  <a:cubicBezTo>
                    <a:pt x="f10" y="f11"/>
                    <a:pt x="f11" y="f10"/>
                    <a:pt x="f11" y="f4"/>
                  </a:cubicBezTo>
                  <a:cubicBezTo>
                    <a:pt x="f11" y="f9"/>
                    <a:pt x="f10" y="f8"/>
                    <a:pt x="f4" y="f8"/>
                  </a:cubicBezTo>
                  <a:close/>
                </a:path>
              </a:pathLst>
            </a:custGeom>
            <a:gradFill>
              <a:gsLst>
                <a:gs pos="0">
                  <a:srgbClr val="DCD8DC"/>
                </a:gs>
                <a:gs pos="100000">
                  <a:srgbClr val="7F7B9A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4" name="Freeform 25">
              <a:extLst>
                <a:ext uri="{FF2B5EF4-FFF2-40B4-BE49-F238E27FC236}">
                  <a16:creationId xmlns:a16="http://schemas.microsoft.com/office/drawing/2014/main" id="{0D962B98-2F71-48F4-887C-7E33B6D3FC75}"/>
                </a:ext>
              </a:extLst>
            </p:cNvPr>
            <p:cNvSpPr/>
            <p:nvPr/>
          </p:nvSpPr>
          <p:spPr>
            <a:xfrm>
              <a:off x="0" y="3897309"/>
              <a:ext cx="133346" cy="266703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84"/>
                <a:gd name="f4" fmla="val 168"/>
                <a:gd name="f5" fmla="val 69"/>
                <a:gd name="f6" fmla="val 6"/>
                <a:gd name="f7" fmla="val 12"/>
                <a:gd name="f8" fmla="val 162"/>
                <a:gd name="f9" fmla="*/ f0 1 84"/>
                <a:gd name="f10" fmla="*/ f1 1 168"/>
                <a:gd name="f11" fmla="val f2"/>
                <a:gd name="f12" fmla="val f3"/>
                <a:gd name="f13" fmla="val f4"/>
                <a:gd name="f14" fmla="+- f13 0 f11"/>
                <a:gd name="f15" fmla="+- f12 0 f11"/>
                <a:gd name="f16" fmla="*/ f15 1 84"/>
                <a:gd name="f17" fmla="*/ f14 1 168"/>
                <a:gd name="f18" fmla="*/ 0 1 f16"/>
                <a:gd name="f19" fmla="*/ f12 1 f16"/>
                <a:gd name="f20" fmla="*/ 0 1 f17"/>
                <a:gd name="f21" fmla="*/ f13 1 f17"/>
                <a:gd name="f22" fmla="*/ f18 f9 1"/>
                <a:gd name="f23" fmla="*/ f19 f9 1"/>
                <a:gd name="f24" fmla="*/ f21 f10 1"/>
                <a:gd name="f25" fmla="*/ f20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2" t="f25" r="f23" b="f24"/>
              <a:pathLst>
                <a:path w="84" h="168">
                  <a:moveTo>
                    <a:pt x="f5" y="f4"/>
                  </a:moveTo>
                  <a:lnTo>
                    <a:pt x="f2" y="f6"/>
                  </a:lnTo>
                  <a:lnTo>
                    <a:pt x="f7" y="f2"/>
                  </a:lnTo>
                  <a:lnTo>
                    <a:pt x="f3" y="f8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DCD8DC"/>
                </a:gs>
                <a:gs pos="100000">
                  <a:srgbClr val="7F7B9A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5" name="Freeform 26">
              <a:extLst>
                <a:ext uri="{FF2B5EF4-FFF2-40B4-BE49-F238E27FC236}">
                  <a16:creationId xmlns:a16="http://schemas.microsoft.com/office/drawing/2014/main" id="{6185E8B9-E610-428A-B466-33DB17696FD7}"/>
                </a:ext>
              </a:extLst>
            </p:cNvPr>
            <p:cNvSpPr/>
            <p:nvPr/>
          </p:nvSpPr>
          <p:spPr>
            <a:xfrm>
              <a:off x="66678" y="4149720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8"/>
                <a:gd name="f10" fmla="val 36"/>
                <a:gd name="f11" fmla="val 29"/>
                <a:gd name="f12" fmla="*/ f0 1 40"/>
                <a:gd name="f13" fmla="*/ f1 1 40"/>
                <a:gd name="f14" fmla="val f2"/>
                <a:gd name="f15" fmla="val f3"/>
                <a:gd name="f16" fmla="+- f15 0 f14"/>
                <a:gd name="f17" fmla="*/ f16 1 40"/>
                <a:gd name="f18" fmla="*/ 0 1 f17"/>
                <a:gd name="f19" fmla="*/ f15 1 f17"/>
                <a:gd name="f20" fmla="*/ f18 f12 1"/>
                <a:gd name="f21" fmla="*/ f19 f12 1"/>
                <a:gd name="f22" fmla="*/ f19 f13 1"/>
                <a:gd name="f23" fmla="*/ f18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DCD8DC"/>
                </a:gs>
                <a:gs pos="100000">
                  <a:srgbClr val="7F7B9A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44B52E7F-6080-427F-B0C8-FB74ECEEDC4F}"/>
                </a:ext>
              </a:extLst>
            </p:cNvPr>
            <p:cNvSpPr/>
            <p:nvPr/>
          </p:nvSpPr>
          <p:spPr>
            <a:xfrm>
              <a:off x="0" y="1644648"/>
              <a:ext cx="133346" cy="26987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84"/>
                <a:gd name="f4" fmla="val 170"/>
                <a:gd name="f5" fmla="val 12"/>
                <a:gd name="f6" fmla="val 164"/>
                <a:gd name="f7" fmla="val 69"/>
                <a:gd name="f8" fmla="val 6"/>
                <a:gd name="f9" fmla="*/ f0 1 84"/>
                <a:gd name="f10" fmla="*/ f1 1 170"/>
                <a:gd name="f11" fmla="val f2"/>
                <a:gd name="f12" fmla="val f3"/>
                <a:gd name="f13" fmla="val f4"/>
                <a:gd name="f14" fmla="+- f13 0 f11"/>
                <a:gd name="f15" fmla="+- f12 0 f11"/>
                <a:gd name="f16" fmla="*/ f15 1 84"/>
                <a:gd name="f17" fmla="*/ f14 1 170"/>
                <a:gd name="f18" fmla="*/ 0 1 f16"/>
                <a:gd name="f19" fmla="*/ f12 1 f16"/>
                <a:gd name="f20" fmla="*/ 0 1 f17"/>
                <a:gd name="f21" fmla="*/ f13 1 f17"/>
                <a:gd name="f22" fmla="*/ f18 f9 1"/>
                <a:gd name="f23" fmla="*/ f19 f9 1"/>
                <a:gd name="f24" fmla="*/ f21 f10 1"/>
                <a:gd name="f25" fmla="*/ f20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2" t="f25" r="f23" b="f24"/>
              <a:pathLst>
                <a:path w="84" h="170">
                  <a:moveTo>
                    <a:pt x="f5" y="f4"/>
                  </a:moveTo>
                  <a:lnTo>
                    <a:pt x="f2" y="f6"/>
                  </a:lnTo>
                  <a:lnTo>
                    <a:pt x="f7" y="f2"/>
                  </a:lnTo>
                  <a:lnTo>
                    <a:pt x="f3" y="f8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DCD8DC"/>
                </a:gs>
                <a:gs pos="100000">
                  <a:srgbClr val="7F7B9A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9033E600-7356-4234-95F5-103E52A007EC}"/>
                </a:ext>
              </a:extLst>
            </p:cNvPr>
            <p:cNvSpPr/>
            <p:nvPr/>
          </p:nvSpPr>
          <p:spPr>
            <a:xfrm>
              <a:off x="66678" y="1468434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8"/>
                <a:gd name="f10" fmla="val 36"/>
                <a:gd name="f11" fmla="val 29"/>
                <a:gd name="f12" fmla="*/ f0 1 40"/>
                <a:gd name="f13" fmla="*/ f1 1 40"/>
                <a:gd name="f14" fmla="val f2"/>
                <a:gd name="f15" fmla="val f3"/>
                <a:gd name="f16" fmla="+- f15 0 f14"/>
                <a:gd name="f17" fmla="*/ f16 1 40"/>
                <a:gd name="f18" fmla="*/ 0 1 f17"/>
                <a:gd name="f19" fmla="*/ f15 1 f17"/>
                <a:gd name="f20" fmla="*/ f18 f12 1"/>
                <a:gd name="f21" fmla="*/ f19 f12 1"/>
                <a:gd name="f22" fmla="*/ f19 f13 1"/>
                <a:gd name="f23" fmla="*/ f18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DCD8DC"/>
                </a:gs>
                <a:gs pos="100000">
                  <a:srgbClr val="7F7B9A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1DF1E1D3-936A-4892-B399-61ED78BBB3FF}"/>
                </a:ext>
              </a:extLst>
            </p:cNvPr>
            <p:cNvSpPr/>
            <p:nvPr/>
          </p:nvSpPr>
          <p:spPr>
            <a:xfrm>
              <a:off x="695328" y="4764"/>
              <a:ext cx="309560" cy="1558923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95"/>
                <a:gd name="f4" fmla="val 982"/>
                <a:gd name="f5" fmla="val 177"/>
                <a:gd name="f6" fmla="val 805"/>
                <a:gd name="f7" fmla="val 629"/>
                <a:gd name="f8" fmla="val 18"/>
                <a:gd name="f9" fmla="val 623"/>
                <a:gd name="f10" fmla="val 796"/>
                <a:gd name="f11" fmla="*/ f0 1 195"/>
                <a:gd name="f12" fmla="*/ f1 1 982"/>
                <a:gd name="f13" fmla="val f2"/>
                <a:gd name="f14" fmla="val f3"/>
                <a:gd name="f15" fmla="val f4"/>
                <a:gd name="f16" fmla="+- f15 0 f13"/>
                <a:gd name="f17" fmla="+- f14 0 f13"/>
                <a:gd name="f18" fmla="*/ f17 1 195"/>
                <a:gd name="f19" fmla="*/ f16 1 982"/>
                <a:gd name="f20" fmla="*/ 0 1 f18"/>
                <a:gd name="f21" fmla="*/ f14 1 f18"/>
                <a:gd name="f22" fmla="*/ 0 1 f19"/>
                <a:gd name="f23" fmla="*/ f15 1 f19"/>
                <a:gd name="f24" fmla="*/ f20 f11 1"/>
                <a:gd name="f25" fmla="*/ f21 f11 1"/>
                <a:gd name="f26" fmla="*/ f23 f12 1"/>
                <a:gd name="f27" fmla="*/ f22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4" t="f27" r="f25" b="f26"/>
              <a:pathLst>
                <a:path w="195" h="982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2" y="f2"/>
                  </a:lnTo>
                  <a:lnTo>
                    <a:pt x="f8" y="f2"/>
                  </a:lnTo>
                  <a:lnTo>
                    <a:pt x="f8" y="f9"/>
                  </a:lnTo>
                  <a:lnTo>
                    <a:pt x="f3" y="f10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DCD8DC"/>
                </a:gs>
                <a:gs pos="100000">
                  <a:srgbClr val="7F7B9A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F351C809-9920-418A-82A5-F7282E8A1B81}"/>
                </a:ext>
              </a:extLst>
            </p:cNvPr>
            <p:cNvSpPr/>
            <p:nvPr/>
          </p:nvSpPr>
          <p:spPr>
            <a:xfrm>
              <a:off x="57150" y="4881560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2"/>
                <a:gd name="f9" fmla="val 11"/>
                <a:gd name="f10" fmla="val 29"/>
                <a:gd name="f11" fmla="val 36"/>
                <a:gd name="f12" fmla="*/ f0 1 40"/>
                <a:gd name="f13" fmla="*/ f1 1 40"/>
                <a:gd name="f14" fmla="val f2"/>
                <a:gd name="f15" fmla="val f3"/>
                <a:gd name="f16" fmla="+- f15 0 f14"/>
                <a:gd name="f17" fmla="*/ f16 1 40"/>
                <a:gd name="f18" fmla="*/ 0 1 f17"/>
                <a:gd name="f19" fmla="*/ f15 1 f17"/>
                <a:gd name="f20" fmla="*/ f18 f12 1"/>
                <a:gd name="f21" fmla="*/ f19 f12 1"/>
                <a:gd name="f22" fmla="*/ f19 f13 1"/>
                <a:gd name="f23" fmla="*/ f18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9"/>
                    <a:pt x="f7" y="f4"/>
                  </a:cubicBezTo>
                  <a:cubicBezTo>
                    <a:pt x="f7" y="f10"/>
                    <a:pt x="f8" y="f11"/>
                    <a:pt x="f4" y="f11"/>
                  </a:cubicBezTo>
                  <a:cubicBezTo>
                    <a:pt x="f10" y="f11"/>
                    <a:pt x="f11" y="f10"/>
                    <a:pt x="f11" y="f4"/>
                  </a:cubicBezTo>
                  <a:cubicBezTo>
                    <a:pt x="f11" y="f9"/>
                    <a:pt x="f10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DCD8DC"/>
                </a:gs>
                <a:gs pos="100000">
                  <a:srgbClr val="7F7B9A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0" name="Freeform 31">
              <a:extLst>
                <a:ext uri="{FF2B5EF4-FFF2-40B4-BE49-F238E27FC236}">
                  <a16:creationId xmlns:a16="http://schemas.microsoft.com/office/drawing/2014/main" id="{CC2BD4AA-6B23-4FE3-A03A-5CC0C2748B53}"/>
                </a:ext>
              </a:extLst>
            </p:cNvPr>
            <p:cNvSpPr/>
            <p:nvPr/>
          </p:nvSpPr>
          <p:spPr>
            <a:xfrm>
              <a:off x="138110" y="5060947"/>
              <a:ext cx="304796" cy="1777995"/>
            </a:xfrm>
            <a:custGeom>
              <a:avLst/>
              <a:gdLst>
                <a:gd name="f0" fmla="val 360"/>
                <a:gd name="f1" fmla="val w"/>
                <a:gd name="f2" fmla="val h"/>
                <a:gd name="f3" fmla="val 0"/>
                <a:gd name="f4" fmla="val 192"/>
                <a:gd name="f5" fmla="val 1120"/>
                <a:gd name="f6" fmla="val 177"/>
                <a:gd name="f7" fmla="val 183"/>
                <a:gd name="f8" fmla="val 15"/>
                <a:gd name="f9" fmla="val 354"/>
                <a:gd name="f10" fmla="*/ f1 1 192"/>
                <a:gd name="f11" fmla="*/ f2 1 1120"/>
                <a:gd name="f12" fmla="val f3"/>
                <a:gd name="f13" fmla="val f4"/>
                <a:gd name="f14" fmla="val f5"/>
                <a:gd name="f15" fmla="+- f14 0 f12"/>
                <a:gd name="f16" fmla="+- f13 0 f12"/>
                <a:gd name="f17" fmla="*/ f16 1 192"/>
                <a:gd name="f18" fmla="*/ f15 1 1120"/>
                <a:gd name="f19" fmla="*/ 0 1 f17"/>
                <a:gd name="f20" fmla="*/ f13 1 f17"/>
                <a:gd name="f21" fmla="*/ 0 1 f18"/>
                <a:gd name="f22" fmla="*/ f14 1 f18"/>
                <a:gd name="f23" fmla="*/ f19 f10 1"/>
                <a:gd name="f24" fmla="*/ f20 f10 1"/>
                <a:gd name="f25" fmla="*/ f22 f11 1"/>
                <a:gd name="f26" fmla="*/ f21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192" h="1120">
                  <a:moveTo>
                    <a:pt x="f4" y="f5"/>
                  </a:moveTo>
                  <a:lnTo>
                    <a:pt x="f6" y="f5"/>
                  </a:lnTo>
                  <a:lnTo>
                    <a:pt x="f6" y="f0"/>
                  </a:lnTo>
                  <a:lnTo>
                    <a:pt x="f3" y="f7"/>
                  </a:lnTo>
                  <a:lnTo>
                    <a:pt x="f3" y="f3"/>
                  </a:lnTo>
                  <a:lnTo>
                    <a:pt x="f8" y="f3"/>
                  </a:lnTo>
                  <a:lnTo>
                    <a:pt x="f8" y="f6"/>
                  </a:lnTo>
                  <a:lnTo>
                    <a:pt x="f4" y="f9"/>
                  </a:lnTo>
                  <a:lnTo>
                    <a:pt x="f4" y="f5"/>
                  </a:lnTo>
                  <a:close/>
                </a:path>
              </a:pathLst>
            </a:custGeom>
            <a:gradFill>
              <a:gsLst>
                <a:gs pos="0">
                  <a:srgbClr val="DCD8DC"/>
                </a:gs>
                <a:gs pos="100000">
                  <a:srgbClr val="7F7B9A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1" name="Freeform 32">
              <a:extLst>
                <a:ext uri="{FF2B5EF4-FFF2-40B4-BE49-F238E27FC236}">
                  <a16:creationId xmlns:a16="http://schemas.microsoft.com/office/drawing/2014/main" id="{63CBB75A-9F4B-4F35-9894-5FE126B1387C}"/>
                </a:ext>
              </a:extLst>
            </p:cNvPr>
            <p:cNvSpPr/>
            <p:nvPr/>
          </p:nvSpPr>
          <p:spPr>
            <a:xfrm>
              <a:off x="561971" y="6430966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2"/>
                <a:gd name="f9" fmla="val 11"/>
                <a:gd name="f10" fmla="val 29"/>
                <a:gd name="f11" fmla="val 36"/>
                <a:gd name="f12" fmla="*/ f0 1 40"/>
                <a:gd name="f13" fmla="*/ f1 1 40"/>
                <a:gd name="f14" fmla="val f2"/>
                <a:gd name="f15" fmla="val f3"/>
                <a:gd name="f16" fmla="+- f15 0 f14"/>
                <a:gd name="f17" fmla="*/ f16 1 40"/>
                <a:gd name="f18" fmla="*/ 0 1 f17"/>
                <a:gd name="f19" fmla="*/ f15 1 f17"/>
                <a:gd name="f20" fmla="*/ f18 f12 1"/>
                <a:gd name="f21" fmla="*/ f19 f12 1"/>
                <a:gd name="f22" fmla="*/ f19 f13 1"/>
                <a:gd name="f23" fmla="*/ f18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9"/>
                    <a:pt x="f7" y="f4"/>
                  </a:cubicBezTo>
                  <a:cubicBezTo>
                    <a:pt x="f7" y="f10"/>
                    <a:pt x="f8" y="f11"/>
                    <a:pt x="f4" y="f11"/>
                  </a:cubicBezTo>
                  <a:cubicBezTo>
                    <a:pt x="f10" y="f11"/>
                    <a:pt x="f11" y="f10"/>
                    <a:pt x="f11" y="f4"/>
                  </a:cubicBezTo>
                  <a:cubicBezTo>
                    <a:pt x="f11" y="f9"/>
                    <a:pt x="f10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DCD8DC"/>
                </a:gs>
                <a:gs pos="100000">
                  <a:srgbClr val="7F7B9A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2" name="Rectangle 33">
              <a:extLst>
                <a:ext uri="{FF2B5EF4-FFF2-40B4-BE49-F238E27FC236}">
                  <a16:creationId xmlns:a16="http://schemas.microsoft.com/office/drawing/2014/main" id="{2904A812-895A-42F5-8D54-5963B2A625B1}"/>
                </a:ext>
              </a:extLst>
            </p:cNvPr>
            <p:cNvSpPr/>
            <p:nvPr/>
          </p:nvSpPr>
          <p:spPr>
            <a:xfrm>
              <a:off x="642942" y="6610353"/>
              <a:ext cx="23810" cy="242892"/>
            </a:xfrm>
            <a:prstGeom prst="rect">
              <a:avLst/>
            </a:prstGeom>
            <a:gradFill>
              <a:gsLst>
                <a:gs pos="0">
                  <a:srgbClr val="DCD8DC"/>
                </a:gs>
                <a:gs pos="100000">
                  <a:srgbClr val="7F7B9A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3" name="Freeform 34">
              <a:extLst>
                <a:ext uri="{FF2B5EF4-FFF2-40B4-BE49-F238E27FC236}">
                  <a16:creationId xmlns:a16="http://schemas.microsoft.com/office/drawing/2014/main" id="{7635D40A-6583-4F01-AFA6-42C651805FA8}"/>
                </a:ext>
              </a:extLst>
            </p:cNvPr>
            <p:cNvSpPr/>
            <p:nvPr/>
          </p:nvSpPr>
          <p:spPr>
            <a:xfrm>
              <a:off x="76196" y="6430966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32"/>
                <a:gd name="f8" fmla="val 4"/>
                <a:gd name="f9" fmla="val 12"/>
                <a:gd name="f10" fmla="val 11"/>
                <a:gd name="f11" fmla="val 29"/>
                <a:gd name="f12" fmla="val 36"/>
                <a:gd name="f13" fmla="*/ f0 1 40"/>
                <a:gd name="f14" fmla="*/ f1 1 40"/>
                <a:gd name="f15" fmla="val f2"/>
                <a:gd name="f16" fmla="val f3"/>
                <a:gd name="f17" fmla="+- f16 0 f15"/>
                <a:gd name="f18" fmla="*/ f17 1 40"/>
                <a:gd name="f19" fmla="*/ 0 1 f18"/>
                <a:gd name="f20" fmla="*/ f16 1 f18"/>
                <a:gd name="f21" fmla="*/ f19 f13 1"/>
                <a:gd name="f22" fmla="*/ f20 f13 1"/>
                <a:gd name="f23" fmla="*/ f20 f14 1"/>
                <a:gd name="f24" fmla="*/ f19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1" t="f24" r="f22" b="f23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7" y="f2"/>
                    <a:pt x="f3" y="f5"/>
                    <a:pt x="f3" y="f4"/>
                  </a:cubicBezTo>
                  <a:cubicBezTo>
                    <a:pt x="f3" y="f6"/>
                    <a:pt x="f7" y="f3"/>
                    <a:pt x="f4" y="f3"/>
                  </a:cubicBezTo>
                  <a:close/>
                  <a:moveTo>
                    <a:pt x="f4" y="f8"/>
                  </a:moveTo>
                  <a:cubicBezTo>
                    <a:pt x="f9" y="f8"/>
                    <a:pt x="f8" y="f10"/>
                    <a:pt x="f8" y="f4"/>
                  </a:cubicBezTo>
                  <a:cubicBezTo>
                    <a:pt x="f8" y="f11"/>
                    <a:pt x="f9" y="f12"/>
                    <a:pt x="f4" y="f12"/>
                  </a:cubicBezTo>
                  <a:cubicBezTo>
                    <a:pt x="f11" y="f12"/>
                    <a:pt x="f12" y="f11"/>
                    <a:pt x="f12" y="f4"/>
                  </a:cubicBezTo>
                  <a:cubicBezTo>
                    <a:pt x="f12" y="f10"/>
                    <a:pt x="f11" y="f8"/>
                    <a:pt x="f4" y="f8"/>
                  </a:cubicBezTo>
                  <a:close/>
                </a:path>
              </a:pathLst>
            </a:custGeom>
            <a:gradFill>
              <a:gsLst>
                <a:gs pos="0">
                  <a:srgbClr val="DCD8DC"/>
                </a:gs>
                <a:gs pos="100000">
                  <a:srgbClr val="7F7B9A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84424F8E-B799-409A-A2A5-0B6191813830}"/>
                </a:ext>
              </a:extLst>
            </p:cNvPr>
            <p:cNvSpPr/>
            <p:nvPr/>
          </p:nvSpPr>
          <p:spPr>
            <a:xfrm>
              <a:off x="0" y="5978520"/>
              <a:ext cx="190496" cy="461964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20"/>
                <a:gd name="f4" fmla="val 291"/>
                <a:gd name="f5" fmla="val 105"/>
                <a:gd name="f6" fmla="val 114"/>
                <a:gd name="f7" fmla="val 9"/>
                <a:gd name="f8" fmla="val 12"/>
                <a:gd name="f9" fmla="val 108"/>
                <a:gd name="f10" fmla="*/ f0 1 120"/>
                <a:gd name="f11" fmla="*/ f1 1 291"/>
                <a:gd name="f12" fmla="val f2"/>
                <a:gd name="f13" fmla="val f3"/>
                <a:gd name="f14" fmla="val f4"/>
                <a:gd name="f15" fmla="+- f14 0 f12"/>
                <a:gd name="f16" fmla="+- f13 0 f12"/>
                <a:gd name="f17" fmla="*/ f16 1 120"/>
                <a:gd name="f18" fmla="*/ f15 1 291"/>
                <a:gd name="f19" fmla="*/ 0 1 f17"/>
                <a:gd name="f20" fmla="*/ f13 1 f17"/>
                <a:gd name="f21" fmla="*/ 0 1 f18"/>
                <a:gd name="f22" fmla="*/ f14 1 f18"/>
                <a:gd name="f23" fmla="*/ f19 f10 1"/>
                <a:gd name="f24" fmla="*/ f20 f10 1"/>
                <a:gd name="f25" fmla="*/ f22 f11 1"/>
                <a:gd name="f26" fmla="*/ f21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120" h="291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8" y="f2"/>
                  </a:lnTo>
                  <a:lnTo>
                    <a:pt x="f3" y="f9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DCD8DC"/>
                </a:gs>
                <a:gs pos="100000">
                  <a:srgbClr val="7F7B9A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18F68CD8-D4F5-474C-8F1C-AD82597E5FE7}"/>
                </a:ext>
              </a:extLst>
            </p:cNvPr>
            <p:cNvSpPr/>
            <p:nvPr/>
          </p:nvSpPr>
          <p:spPr>
            <a:xfrm>
              <a:off x="1014417" y="1801816"/>
              <a:ext cx="214317" cy="75565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35"/>
                <a:gd name="f4" fmla="val 476"/>
                <a:gd name="f5" fmla="val 12"/>
                <a:gd name="f6" fmla="val 128"/>
                <a:gd name="f7" fmla="val 126"/>
                <a:gd name="f8" fmla="val 9"/>
                <a:gd name="f9" fmla="val 131"/>
                <a:gd name="f10" fmla="*/ f0 1 135"/>
                <a:gd name="f11" fmla="*/ f1 1 476"/>
                <a:gd name="f12" fmla="val f2"/>
                <a:gd name="f13" fmla="val f3"/>
                <a:gd name="f14" fmla="val f4"/>
                <a:gd name="f15" fmla="+- f14 0 f12"/>
                <a:gd name="f16" fmla="+- f13 0 f12"/>
                <a:gd name="f17" fmla="*/ f16 1 135"/>
                <a:gd name="f18" fmla="*/ f15 1 476"/>
                <a:gd name="f19" fmla="*/ 0 1 f17"/>
                <a:gd name="f20" fmla="*/ f13 1 f17"/>
                <a:gd name="f21" fmla="*/ 0 1 f18"/>
                <a:gd name="f22" fmla="*/ f14 1 f18"/>
                <a:gd name="f23" fmla="*/ f19 f10 1"/>
                <a:gd name="f24" fmla="*/ f20 f10 1"/>
                <a:gd name="f25" fmla="*/ f22 f11 1"/>
                <a:gd name="f26" fmla="*/ f21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135" h="476">
                  <a:moveTo>
                    <a:pt x="f5" y="f4"/>
                  </a:moveTo>
                  <a:lnTo>
                    <a:pt x="f2" y="f4"/>
                  </a:lnTo>
                  <a:lnTo>
                    <a:pt x="f2" y="f6"/>
                  </a:lnTo>
                  <a:lnTo>
                    <a:pt x="f7" y="f2"/>
                  </a:lnTo>
                  <a:lnTo>
                    <a:pt x="f3" y="f8"/>
                  </a:lnTo>
                  <a:lnTo>
                    <a:pt x="f5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DCD8DC"/>
                </a:gs>
                <a:gs pos="100000">
                  <a:srgbClr val="7F7B9A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C3186DAC-DC97-45DD-97CD-14CC9A99D772}"/>
                </a:ext>
              </a:extLst>
            </p:cNvPr>
            <p:cNvSpPr/>
            <p:nvPr/>
          </p:nvSpPr>
          <p:spPr>
            <a:xfrm>
              <a:off x="938210" y="2547939"/>
              <a:ext cx="166685" cy="16034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5"/>
                <a:gd name="f4" fmla="val 34"/>
                <a:gd name="f5" fmla="val 18"/>
                <a:gd name="f6" fmla="val 8"/>
                <a:gd name="f7" fmla="val 26"/>
                <a:gd name="f8" fmla="val 17"/>
                <a:gd name="f9" fmla="val 7"/>
                <a:gd name="f10" fmla="val 27"/>
                <a:gd name="f11" fmla="val 4"/>
                <a:gd name="f12" fmla="val 10"/>
                <a:gd name="f13" fmla="val 24"/>
                <a:gd name="f14" fmla="val 30"/>
                <a:gd name="f15" fmla="val 25"/>
                <a:gd name="f16" fmla="val 31"/>
                <a:gd name="f17" fmla="*/ f0 1 35"/>
                <a:gd name="f18" fmla="*/ f1 1 34"/>
                <a:gd name="f19" fmla="val f2"/>
                <a:gd name="f20" fmla="val f3"/>
                <a:gd name="f21" fmla="val f4"/>
                <a:gd name="f22" fmla="+- f21 0 f19"/>
                <a:gd name="f23" fmla="+- f20 0 f19"/>
                <a:gd name="f24" fmla="*/ f23 1 35"/>
                <a:gd name="f25" fmla="*/ f22 1 34"/>
                <a:gd name="f26" fmla="*/ 0 1 f24"/>
                <a:gd name="f27" fmla="*/ f20 1 f24"/>
                <a:gd name="f28" fmla="*/ 0 1 f25"/>
                <a:gd name="f29" fmla="*/ f21 1 f25"/>
                <a:gd name="f30" fmla="*/ f26 f17 1"/>
                <a:gd name="f31" fmla="*/ f27 f17 1"/>
                <a:gd name="f32" fmla="*/ f29 f18 1"/>
                <a:gd name="f33" fmla="*/ f28 f1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0" t="f33" r="f31" b="f32"/>
              <a:pathLst>
                <a:path w="35" h="34">
                  <a:moveTo>
                    <a:pt x="f5" y="f4"/>
                  </a:moveTo>
                  <a:cubicBezTo>
                    <a:pt x="f6" y="f4"/>
                    <a:pt x="f2" y="f7"/>
                    <a:pt x="f2" y="f8"/>
                  </a:cubicBezTo>
                  <a:cubicBezTo>
                    <a:pt x="f2" y="f9"/>
                    <a:pt x="f6" y="f2"/>
                    <a:pt x="f5" y="f2"/>
                  </a:cubicBezTo>
                  <a:cubicBezTo>
                    <a:pt x="f10" y="f2"/>
                    <a:pt x="f3" y="f9"/>
                    <a:pt x="f3" y="f8"/>
                  </a:cubicBezTo>
                  <a:cubicBezTo>
                    <a:pt x="f3" y="f7"/>
                    <a:pt x="f10" y="f4"/>
                    <a:pt x="f5" y="f4"/>
                  </a:cubicBezTo>
                  <a:close/>
                  <a:moveTo>
                    <a:pt x="f5" y="f11"/>
                  </a:moveTo>
                  <a:cubicBezTo>
                    <a:pt x="f12" y="f11"/>
                    <a:pt x="f11" y="f12"/>
                    <a:pt x="f11" y="f8"/>
                  </a:cubicBezTo>
                  <a:cubicBezTo>
                    <a:pt x="f11" y="f13"/>
                    <a:pt x="f12" y="f14"/>
                    <a:pt x="f5" y="f14"/>
                  </a:cubicBezTo>
                  <a:cubicBezTo>
                    <a:pt x="f15" y="f14"/>
                    <a:pt x="f16" y="f13"/>
                    <a:pt x="f16" y="f8"/>
                  </a:cubicBezTo>
                  <a:cubicBezTo>
                    <a:pt x="f16" y="f12"/>
                    <a:pt x="f15" y="f11"/>
                    <a:pt x="f5" y="f11"/>
                  </a:cubicBezTo>
                  <a:close/>
                </a:path>
              </a:pathLst>
            </a:custGeom>
            <a:gradFill>
              <a:gsLst>
                <a:gs pos="0">
                  <a:srgbClr val="DCD8DC"/>
                </a:gs>
                <a:gs pos="100000">
                  <a:srgbClr val="7F7B9A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7" name="Freeform 38">
              <a:extLst>
                <a:ext uri="{FF2B5EF4-FFF2-40B4-BE49-F238E27FC236}">
                  <a16:creationId xmlns:a16="http://schemas.microsoft.com/office/drawing/2014/main" id="{8E3E8851-6718-4FD9-B303-7D0434729E6A}"/>
                </a:ext>
              </a:extLst>
            </p:cNvPr>
            <p:cNvSpPr/>
            <p:nvPr/>
          </p:nvSpPr>
          <p:spPr>
            <a:xfrm>
              <a:off x="595310" y="4764"/>
              <a:ext cx="638178" cy="402590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2"/>
                <a:gd name="f4" fmla="val 2536"/>
                <a:gd name="f5" fmla="val 387"/>
                <a:gd name="f6" fmla="val 2311"/>
                <a:gd name="f7" fmla="val 1925"/>
                <a:gd name="f8" fmla="val 15"/>
                <a:gd name="f9" fmla="val 1916"/>
                <a:gd name="f10" fmla="val 2302"/>
                <a:gd name="f11" fmla="*/ f0 1 402"/>
                <a:gd name="f12" fmla="*/ f1 1 2536"/>
                <a:gd name="f13" fmla="val f2"/>
                <a:gd name="f14" fmla="val f3"/>
                <a:gd name="f15" fmla="val f4"/>
                <a:gd name="f16" fmla="+- f15 0 f13"/>
                <a:gd name="f17" fmla="+- f14 0 f13"/>
                <a:gd name="f18" fmla="*/ f17 1 402"/>
                <a:gd name="f19" fmla="*/ f16 1 2536"/>
                <a:gd name="f20" fmla="*/ 0 1 f18"/>
                <a:gd name="f21" fmla="*/ f14 1 f18"/>
                <a:gd name="f22" fmla="*/ 0 1 f19"/>
                <a:gd name="f23" fmla="*/ f15 1 f19"/>
                <a:gd name="f24" fmla="*/ f20 f11 1"/>
                <a:gd name="f25" fmla="*/ f21 f11 1"/>
                <a:gd name="f26" fmla="*/ f23 f12 1"/>
                <a:gd name="f27" fmla="*/ f22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4" t="f27" r="f25" b="f26"/>
              <a:pathLst>
                <a:path w="402" h="2536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2" y="f2"/>
                  </a:lnTo>
                  <a:lnTo>
                    <a:pt x="f8" y="f2"/>
                  </a:lnTo>
                  <a:lnTo>
                    <a:pt x="f8" y="f9"/>
                  </a:lnTo>
                  <a:lnTo>
                    <a:pt x="f3" y="f10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DCD8DC"/>
                </a:gs>
                <a:gs pos="100000">
                  <a:srgbClr val="7F7B9A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8" name="Freeform 39">
              <a:extLst>
                <a:ext uri="{FF2B5EF4-FFF2-40B4-BE49-F238E27FC236}">
                  <a16:creationId xmlns:a16="http://schemas.microsoft.com/office/drawing/2014/main" id="{E5808743-EB5A-4E7D-8323-162FA9B64387}"/>
                </a:ext>
              </a:extLst>
            </p:cNvPr>
            <p:cNvSpPr/>
            <p:nvPr/>
          </p:nvSpPr>
          <p:spPr>
            <a:xfrm>
              <a:off x="1223960" y="1382709"/>
              <a:ext cx="142875" cy="47624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0"/>
                <a:gd name="f4" fmla="val 300"/>
                <a:gd name="f5" fmla="val 78"/>
                <a:gd name="f6" fmla="val 84"/>
                <a:gd name="f7" fmla="val 9"/>
                <a:gd name="f8" fmla="val 81"/>
                <a:gd name="f9" fmla="*/ f0 1 90"/>
                <a:gd name="f10" fmla="*/ f1 1 300"/>
                <a:gd name="f11" fmla="val f2"/>
                <a:gd name="f12" fmla="val f3"/>
                <a:gd name="f13" fmla="val f4"/>
                <a:gd name="f14" fmla="+- f13 0 f11"/>
                <a:gd name="f15" fmla="+- f12 0 f11"/>
                <a:gd name="f16" fmla="*/ f15 1 90"/>
                <a:gd name="f17" fmla="*/ f14 1 300"/>
                <a:gd name="f18" fmla="*/ 0 1 f16"/>
                <a:gd name="f19" fmla="*/ f12 1 f16"/>
                <a:gd name="f20" fmla="*/ 0 1 f17"/>
                <a:gd name="f21" fmla="*/ f13 1 f17"/>
                <a:gd name="f22" fmla="*/ f18 f9 1"/>
                <a:gd name="f23" fmla="*/ f19 f9 1"/>
                <a:gd name="f24" fmla="*/ f21 f10 1"/>
                <a:gd name="f25" fmla="*/ f20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2" t="f25" r="f23" b="f24"/>
              <a:pathLst>
                <a:path w="90" h="300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7" y="f2"/>
                  </a:lnTo>
                  <a:lnTo>
                    <a:pt x="f3" y="f8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DCD8DC"/>
                </a:gs>
                <a:gs pos="100000">
                  <a:srgbClr val="7F7B9A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39" name="Freeform 40">
              <a:extLst>
                <a:ext uri="{FF2B5EF4-FFF2-40B4-BE49-F238E27FC236}">
                  <a16:creationId xmlns:a16="http://schemas.microsoft.com/office/drawing/2014/main" id="{FCEE6AE0-FF24-4F6C-8835-2A9F124AA3C6}"/>
                </a:ext>
              </a:extLst>
            </p:cNvPr>
            <p:cNvSpPr/>
            <p:nvPr/>
          </p:nvSpPr>
          <p:spPr>
            <a:xfrm>
              <a:off x="1300167" y="1849438"/>
              <a:ext cx="109535" cy="107954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"/>
                <a:gd name="f4" fmla="val 12"/>
                <a:gd name="f5" fmla="val 5"/>
                <a:gd name="f6" fmla="val 18"/>
                <a:gd name="f7" fmla="val 4"/>
                <a:gd name="f8" fmla="val 8"/>
                <a:gd name="f9" fmla="val 16"/>
                <a:gd name="f10" fmla="val 19"/>
                <a:gd name="f11" fmla="*/ f0 1 23"/>
                <a:gd name="f12" fmla="*/ f1 1 23"/>
                <a:gd name="f13" fmla="val f2"/>
                <a:gd name="f14" fmla="val f3"/>
                <a:gd name="f15" fmla="+- f14 0 f13"/>
                <a:gd name="f16" fmla="*/ f15 1 23"/>
                <a:gd name="f17" fmla="*/ 0 1 f16"/>
                <a:gd name="f18" fmla="*/ f14 1 f16"/>
                <a:gd name="f19" fmla="*/ f17 f11 1"/>
                <a:gd name="f20" fmla="*/ f18 f11 1"/>
                <a:gd name="f21" fmla="*/ f18 f12 1"/>
                <a:gd name="f22" fmla="*/ f17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3" h="23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DCD8DC"/>
                </a:gs>
                <a:gs pos="100000">
                  <a:srgbClr val="7F7B9A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0" name="Freeform 41">
              <a:extLst>
                <a:ext uri="{FF2B5EF4-FFF2-40B4-BE49-F238E27FC236}">
                  <a16:creationId xmlns:a16="http://schemas.microsoft.com/office/drawing/2014/main" id="{70C9F2B5-E08F-4C65-B9C7-68A0FD9CA37D}"/>
                </a:ext>
              </a:extLst>
            </p:cNvPr>
            <p:cNvSpPr/>
            <p:nvPr/>
          </p:nvSpPr>
          <p:spPr>
            <a:xfrm>
              <a:off x="280985" y="3417890"/>
              <a:ext cx="142875" cy="47466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0"/>
                <a:gd name="f4" fmla="val 299"/>
                <a:gd name="f5" fmla="val 12"/>
                <a:gd name="f6" fmla="val 80"/>
                <a:gd name="f7" fmla="val 81"/>
                <a:gd name="f8" fmla="val 8"/>
                <a:gd name="f9" fmla="val 83"/>
                <a:gd name="f10" fmla="*/ f0 1 90"/>
                <a:gd name="f11" fmla="*/ f1 1 299"/>
                <a:gd name="f12" fmla="val f2"/>
                <a:gd name="f13" fmla="val f3"/>
                <a:gd name="f14" fmla="val f4"/>
                <a:gd name="f15" fmla="+- f14 0 f12"/>
                <a:gd name="f16" fmla="+- f13 0 f12"/>
                <a:gd name="f17" fmla="*/ f16 1 90"/>
                <a:gd name="f18" fmla="*/ f15 1 299"/>
                <a:gd name="f19" fmla="*/ 0 1 f17"/>
                <a:gd name="f20" fmla="*/ f13 1 f17"/>
                <a:gd name="f21" fmla="*/ 0 1 f18"/>
                <a:gd name="f22" fmla="*/ f14 1 f18"/>
                <a:gd name="f23" fmla="*/ f19 f10 1"/>
                <a:gd name="f24" fmla="*/ f20 f10 1"/>
                <a:gd name="f25" fmla="*/ f22 f11 1"/>
                <a:gd name="f26" fmla="*/ f21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90" h="299">
                  <a:moveTo>
                    <a:pt x="f5" y="f4"/>
                  </a:moveTo>
                  <a:lnTo>
                    <a:pt x="f2" y="f4"/>
                  </a:lnTo>
                  <a:lnTo>
                    <a:pt x="f2" y="f6"/>
                  </a:lnTo>
                  <a:lnTo>
                    <a:pt x="f7" y="f2"/>
                  </a:lnTo>
                  <a:lnTo>
                    <a:pt x="f3" y="f8"/>
                  </a:lnTo>
                  <a:lnTo>
                    <a:pt x="f5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DCD8DC"/>
                </a:gs>
                <a:gs pos="100000">
                  <a:srgbClr val="7F7B9A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1" name="Freeform 42">
              <a:extLst>
                <a:ext uri="{FF2B5EF4-FFF2-40B4-BE49-F238E27FC236}">
                  <a16:creationId xmlns:a16="http://schemas.microsoft.com/office/drawing/2014/main" id="{87A34CFC-783B-4295-86E4-2A0C9DFEF562}"/>
                </a:ext>
              </a:extLst>
            </p:cNvPr>
            <p:cNvSpPr/>
            <p:nvPr/>
          </p:nvSpPr>
          <p:spPr>
            <a:xfrm>
              <a:off x="238128" y="3883027"/>
              <a:ext cx="109535" cy="10953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"/>
                <a:gd name="f4" fmla="val 11"/>
                <a:gd name="f5" fmla="val 5"/>
                <a:gd name="f6" fmla="val 18"/>
                <a:gd name="f7" fmla="val 12"/>
                <a:gd name="f8" fmla="val 17"/>
                <a:gd name="f9" fmla="val 4"/>
                <a:gd name="f10" fmla="val 7"/>
                <a:gd name="f11" fmla="val 8"/>
                <a:gd name="f12" fmla="val 16"/>
                <a:gd name="f13" fmla="val 19"/>
                <a:gd name="f14" fmla="val 15"/>
                <a:gd name="f15" fmla="*/ f0 1 23"/>
                <a:gd name="f16" fmla="*/ f1 1 23"/>
                <a:gd name="f17" fmla="val f2"/>
                <a:gd name="f18" fmla="val f3"/>
                <a:gd name="f19" fmla="+- f18 0 f17"/>
                <a:gd name="f20" fmla="*/ f19 1 23"/>
                <a:gd name="f21" fmla="*/ 0 1 f20"/>
                <a:gd name="f22" fmla="*/ f18 1 f20"/>
                <a:gd name="f23" fmla="*/ f21 f15 1"/>
                <a:gd name="f24" fmla="*/ f22 f15 1"/>
                <a:gd name="f25" fmla="*/ f22 f16 1"/>
                <a:gd name="f26" fmla="*/ f21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23" h="23">
                  <a:moveTo>
                    <a:pt x="f4" y="f3"/>
                  </a:moveTo>
                  <a:cubicBezTo>
                    <a:pt x="f5" y="f3"/>
                    <a:pt x="f2" y="f6"/>
                    <a:pt x="f2" y="f7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8" y="f2"/>
                    <a:pt x="f3" y="f5"/>
                    <a:pt x="f3" y="f7"/>
                  </a:cubicBezTo>
                  <a:cubicBezTo>
                    <a:pt x="f3" y="f6"/>
                    <a:pt x="f8" y="f3"/>
                    <a:pt x="f4" y="f3"/>
                  </a:cubicBezTo>
                  <a:close/>
                  <a:moveTo>
                    <a:pt x="f4" y="f9"/>
                  </a:moveTo>
                  <a:cubicBezTo>
                    <a:pt x="f10" y="f9"/>
                    <a:pt x="f9" y="f11"/>
                    <a:pt x="f9" y="f7"/>
                  </a:cubicBezTo>
                  <a:cubicBezTo>
                    <a:pt x="f9" y="f12"/>
                    <a:pt x="f10" y="f13"/>
                    <a:pt x="f4" y="f13"/>
                  </a:cubicBezTo>
                  <a:cubicBezTo>
                    <a:pt x="f14" y="f13"/>
                    <a:pt x="f13" y="f12"/>
                    <a:pt x="f13" y="f7"/>
                  </a:cubicBezTo>
                  <a:cubicBezTo>
                    <a:pt x="f13" y="f11"/>
                    <a:pt x="f14" y="f9"/>
                    <a:pt x="f4" y="f9"/>
                  </a:cubicBezTo>
                  <a:close/>
                </a:path>
              </a:pathLst>
            </a:custGeom>
            <a:gradFill>
              <a:gsLst>
                <a:gs pos="0">
                  <a:srgbClr val="DCD8DC"/>
                </a:gs>
                <a:gs pos="100000">
                  <a:srgbClr val="7F7B9A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2" name="Freeform 43">
              <a:extLst>
                <a:ext uri="{FF2B5EF4-FFF2-40B4-BE49-F238E27FC236}">
                  <a16:creationId xmlns:a16="http://schemas.microsoft.com/office/drawing/2014/main" id="{44A8AE99-0E5A-42E7-BAB9-19C13564289E}"/>
                </a:ext>
              </a:extLst>
            </p:cNvPr>
            <p:cNvSpPr/>
            <p:nvPr/>
          </p:nvSpPr>
          <p:spPr>
            <a:xfrm>
              <a:off x="4764" y="2166935"/>
              <a:ext cx="114300" cy="45243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72"/>
                <a:gd name="f4" fmla="val 285"/>
                <a:gd name="f5" fmla="val 6"/>
                <a:gd name="f6" fmla="val 276"/>
                <a:gd name="f7" fmla="val 60"/>
                <a:gd name="f8" fmla="val 216"/>
                <a:gd name="f9" fmla="val 222"/>
                <a:gd name="f10" fmla="*/ f0 1 72"/>
                <a:gd name="f11" fmla="*/ f1 1 285"/>
                <a:gd name="f12" fmla="val f2"/>
                <a:gd name="f13" fmla="val f3"/>
                <a:gd name="f14" fmla="val f4"/>
                <a:gd name="f15" fmla="+- f14 0 f12"/>
                <a:gd name="f16" fmla="+- f13 0 f12"/>
                <a:gd name="f17" fmla="*/ f16 1 72"/>
                <a:gd name="f18" fmla="*/ f15 1 285"/>
                <a:gd name="f19" fmla="*/ 0 1 f17"/>
                <a:gd name="f20" fmla="*/ f13 1 f17"/>
                <a:gd name="f21" fmla="*/ 0 1 f18"/>
                <a:gd name="f22" fmla="*/ f14 1 f18"/>
                <a:gd name="f23" fmla="*/ f19 f10 1"/>
                <a:gd name="f24" fmla="*/ f20 f10 1"/>
                <a:gd name="f25" fmla="*/ f22 f11 1"/>
                <a:gd name="f26" fmla="*/ f21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72" h="285">
                  <a:moveTo>
                    <a:pt x="f5" y="f4"/>
                  </a:moveTo>
                  <a:lnTo>
                    <a:pt x="f2" y="f6"/>
                  </a:lnTo>
                  <a:lnTo>
                    <a:pt x="f7" y="f8"/>
                  </a:lnTo>
                  <a:lnTo>
                    <a:pt x="f7" y="f2"/>
                  </a:lnTo>
                  <a:lnTo>
                    <a:pt x="f3" y="f2"/>
                  </a:lnTo>
                  <a:lnTo>
                    <a:pt x="f3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DCD8DC"/>
                </a:gs>
                <a:gs pos="100000">
                  <a:srgbClr val="7F7B9A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3" name="Freeform 44">
              <a:extLst>
                <a:ext uri="{FF2B5EF4-FFF2-40B4-BE49-F238E27FC236}">
                  <a16:creationId xmlns:a16="http://schemas.microsoft.com/office/drawing/2014/main" id="{29C3B154-BE2C-43D1-80D7-A81214D0552E}"/>
                </a:ext>
              </a:extLst>
            </p:cNvPr>
            <p:cNvSpPr/>
            <p:nvPr/>
          </p:nvSpPr>
          <p:spPr>
            <a:xfrm>
              <a:off x="52385" y="2066928"/>
              <a:ext cx="109535" cy="10953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"/>
                <a:gd name="f4" fmla="val 12"/>
                <a:gd name="f5" fmla="val 5"/>
                <a:gd name="f6" fmla="val 18"/>
                <a:gd name="f7" fmla="val 4"/>
                <a:gd name="f8" fmla="val 8"/>
                <a:gd name="f9" fmla="val 16"/>
                <a:gd name="f10" fmla="val 19"/>
                <a:gd name="f11" fmla="*/ f0 1 23"/>
                <a:gd name="f12" fmla="*/ f1 1 23"/>
                <a:gd name="f13" fmla="val f2"/>
                <a:gd name="f14" fmla="val f3"/>
                <a:gd name="f15" fmla="+- f14 0 f13"/>
                <a:gd name="f16" fmla="*/ f15 1 23"/>
                <a:gd name="f17" fmla="*/ 0 1 f16"/>
                <a:gd name="f18" fmla="*/ f14 1 f16"/>
                <a:gd name="f19" fmla="*/ f17 f11 1"/>
                <a:gd name="f20" fmla="*/ f18 f11 1"/>
                <a:gd name="f21" fmla="*/ f18 f12 1"/>
                <a:gd name="f22" fmla="*/ f17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3" h="23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DCD8DC"/>
                </a:gs>
                <a:gs pos="100000">
                  <a:srgbClr val="7F7B9A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4" name="Rectangle 45">
              <a:extLst>
                <a:ext uri="{FF2B5EF4-FFF2-40B4-BE49-F238E27FC236}">
                  <a16:creationId xmlns:a16="http://schemas.microsoft.com/office/drawing/2014/main" id="{69F18BD4-B903-43D0-B1F2-AA2878D1A2F9}"/>
                </a:ext>
              </a:extLst>
            </p:cNvPr>
            <p:cNvSpPr/>
            <p:nvPr/>
          </p:nvSpPr>
          <p:spPr>
            <a:xfrm>
              <a:off x="1228725" y="4662489"/>
              <a:ext cx="23810" cy="2181228"/>
            </a:xfrm>
            <a:prstGeom prst="rect">
              <a:avLst/>
            </a:prstGeom>
            <a:gradFill>
              <a:gsLst>
                <a:gs pos="0">
                  <a:srgbClr val="DCD8DC"/>
                </a:gs>
                <a:gs pos="100000">
                  <a:srgbClr val="7F7B9A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5" name="Freeform 46">
              <a:extLst>
                <a:ext uri="{FF2B5EF4-FFF2-40B4-BE49-F238E27FC236}">
                  <a16:creationId xmlns:a16="http://schemas.microsoft.com/office/drawing/2014/main" id="{7A74CFA0-ACC8-4F2B-8C87-F8902BD3F4CB}"/>
                </a:ext>
              </a:extLst>
            </p:cNvPr>
            <p:cNvSpPr/>
            <p:nvPr/>
          </p:nvSpPr>
          <p:spPr>
            <a:xfrm>
              <a:off x="1319214" y="5041901"/>
              <a:ext cx="371475" cy="180181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4"/>
                <a:gd name="f4" fmla="val 1135"/>
                <a:gd name="f5" fmla="val 15"/>
                <a:gd name="f6" fmla="val 515"/>
                <a:gd name="f7" fmla="val 512"/>
                <a:gd name="f8" fmla="val 219"/>
                <a:gd name="f9" fmla="val 6"/>
                <a:gd name="f10" fmla="val 518"/>
                <a:gd name="f11" fmla="*/ f0 1 234"/>
                <a:gd name="f12" fmla="*/ f1 1 1135"/>
                <a:gd name="f13" fmla="val f2"/>
                <a:gd name="f14" fmla="val f3"/>
                <a:gd name="f15" fmla="val f4"/>
                <a:gd name="f16" fmla="+- f15 0 f13"/>
                <a:gd name="f17" fmla="+- f14 0 f13"/>
                <a:gd name="f18" fmla="*/ f17 1 234"/>
                <a:gd name="f19" fmla="*/ f16 1 1135"/>
                <a:gd name="f20" fmla="*/ 0 1 f18"/>
                <a:gd name="f21" fmla="*/ f14 1 f18"/>
                <a:gd name="f22" fmla="*/ 0 1 f19"/>
                <a:gd name="f23" fmla="*/ f15 1 f19"/>
                <a:gd name="f24" fmla="*/ f20 f11 1"/>
                <a:gd name="f25" fmla="*/ f21 f11 1"/>
                <a:gd name="f26" fmla="*/ f23 f12 1"/>
                <a:gd name="f27" fmla="*/ f22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4" t="f27" r="f25" b="f26"/>
              <a:pathLst>
                <a:path w="234" h="1135">
                  <a:moveTo>
                    <a:pt x="f5" y="f4"/>
                  </a:moveTo>
                  <a:lnTo>
                    <a:pt x="f2" y="f4"/>
                  </a:lnTo>
                  <a:lnTo>
                    <a:pt x="f2" y="f6"/>
                  </a:lnTo>
                  <a:lnTo>
                    <a:pt x="f2" y="f7"/>
                  </a:lnTo>
                  <a:lnTo>
                    <a:pt x="f8" y="f2"/>
                  </a:lnTo>
                  <a:lnTo>
                    <a:pt x="f3" y="f9"/>
                  </a:lnTo>
                  <a:lnTo>
                    <a:pt x="f5" y="f10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DCD8DC"/>
                </a:gs>
                <a:gs pos="100000">
                  <a:srgbClr val="7F7B9A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6" name="Freeform 47">
              <a:extLst>
                <a:ext uri="{FF2B5EF4-FFF2-40B4-BE49-F238E27FC236}">
                  <a16:creationId xmlns:a16="http://schemas.microsoft.com/office/drawing/2014/main" id="{7E9854DD-BEC4-4911-A7DA-DB8230B77DFF}"/>
                </a:ext>
              </a:extLst>
            </p:cNvPr>
            <p:cNvSpPr/>
            <p:nvPr/>
          </p:nvSpPr>
          <p:spPr>
            <a:xfrm>
              <a:off x="1147764" y="448151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val 28"/>
                <a:gd name="f12" fmla="*/ f0 1 40"/>
                <a:gd name="f13" fmla="*/ f1 1 40"/>
                <a:gd name="f14" fmla="val f2"/>
                <a:gd name="f15" fmla="val f3"/>
                <a:gd name="f16" fmla="+- f15 0 f14"/>
                <a:gd name="f17" fmla="*/ f16 1 40"/>
                <a:gd name="f18" fmla="*/ 0 1 f17"/>
                <a:gd name="f19" fmla="*/ f15 1 f17"/>
                <a:gd name="f20" fmla="*/ f18 f12 1"/>
                <a:gd name="f21" fmla="*/ f19 f12 1"/>
                <a:gd name="f22" fmla="*/ f19 f13 1"/>
                <a:gd name="f23" fmla="*/ f18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DCD8DC"/>
                </a:gs>
                <a:gs pos="100000">
                  <a:srgbClr val="7F7B9A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7" name="Freeform 48">
              <a:extLst>
                <a:ext uri="{FF2B5EF4-FFF2-40B4-BE49-F238E27FC236}">
                  <a16:creationId xmlns:a16="http://schemas.microsoft.com/office/drawing/2014/main" id="{B73B8A9E-D4E0-4E46-80C7-A73DDB7A2FBB}"/>
                </a:ext>
              </a:extLst>
            </p:cNvPr>
            <p:cNvSpPr/>
            <p:nvPr/>
          </p:nvSpPr>
          <p:spPr>
            <a:xfrm>
              <a:off x="819146" y="3983034"/>
              <a:ext cx="347664" cy="286067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9"/>
                <a:gd name="f4" fmla="val 1802"/>
                <a:gd name="f5" fmla="val 201"/>
                <a:gd name="f6" fmla="val 1185"/>
                <a:gd name="f7" fmla="val 3"/>
                <a:gd name="f8" fmla="val 15"/>
                <a:gd name="f9" fmla="*/ f0 1 219"/>
                <a:gd name="f10" fmla="*/ f1 1 1802"/>
                <a:gd name="f11" fmla="val f2"/>
                <a:gd name="f12" fmla="val f3"/>
                <a:gd name="f13" fmla="val f4"/>
                <a:gd name="f14" fmla="+- f13 0 f11"/>
                <a:gd name="f15" fmla="+- f12 0 f11"/>
                <a:gd name="f16" fmla="*/ f15 1 219"/>
                <a:gd name="f17" fmla="*/ f14 1 1802"/>
                <a:gd name="f18" fmla="*/ 0 1 f16"/>
                <a:gd name="f19" fmla="*/ f12 1 f16"/>
                <a:gd name="f20" fmla="*/ 0 1 f17"/>
                <a:gd name="f21" fmla="*/ f13 1 f17"/>
                <a:gd name="f22" fmla="*/ f18 f9 1"/>
                <a:gd name="f23" fmla="*/ f19 f9 1"/>
                <a:gd name="f24" fmla="*/ f21 f10 1"/>
                <a:gd name="f25" fmla="*/ f20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2" t="f25" r="f23" b="f24"/>
              <a:pathLst>
                <a:path w="219" h="1802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8" y="f2"/>
                  </a:lnTo>
                  <a:lnTo>
                    <a:pt x="f3" y="f6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DCD8DC"/>
                </a:gs>
                <a:gs pos="100000">
                  <a:srgbClr val="7F7B9A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8" name="Freeform 49">
              <a:extLst>
                <a:ext uri="{FF2B5EF4-FFF2-40B4-BE49-F238E27FC236}">
                  <a16:creationId xmlns:a16="http://schemas.microsoft.com/office/drawing/2014/main" id="{BD5B3F07-F005-4CA0-B2A9-B47AFBAFF199}"/>
                </a:ext>
              </a:extLst>
            </p:cNvPr>
            <p:cNvSpPr/>
            <p:nvPr/>
          </p:nvSpPr>
          <p:spPr>
            <a:xfrm>
              <a:off x="728667" y="380682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8"/>
                <a:gd name="f10" fmla="val 36"/>
                <a:gd name="f11" fmla="val 29"/>
                <a:gd name="f12" fmla="*/ f0 1 40"/>
                <a:gd name="f13" fmla="*/ f1 1 40"/>
                <a:gd name="f14" fmla="val f2"/>
                <a:gd name="f15" fmla="val f3"/>
                <a:gd name="f16" fmla="+- f15 0 f14"/>
                <a:gd name="f17" fmla="*/ f16 1 40"/>
                <a:gd name="f18" fmla="*/ 0 1 f17"/>
                <a:gd name="f19" fmla="*/ f15 1 f17"/>
                <a:gd name="f20" fmla="*/ f18 f12 1"/>
                <a:gd name="f21" fmla="*/ f19 f12 1"/>
                <a:gd name="f22" fmla="*/ f19 f13 1"/>
                <a:gd name="f23" fmla="*/ f18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DCD8DC"/>
                </a:gs>
                <a:gs pos="100000">
                  <a:srgbClr val="7F7B9A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49" name="Freeform 50">
              <a:extLst>
                <a:ext uri="{FF2B5EF4-FFF2-40B4-BE49-F238E27FC236}">
                  <a16:creationId xmlns:a16="http://schemas.microsoft.com/office/drawing/2014/main" id="{8D05C056-0ECB-4F45-8E71-FEB039AFABA9}"/>
                </a:ext>
              </a:extLst>
            </p:cNvPr>
            <p:cNvSpPr/>
            <p:nvPr/>
          </p:nvSpPr>
          <p:spPr>
            <a:xfrm>
              <a:off x="1624010" y="4867278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val 28"/>
                <a:gd name="f12" fmla="*/ f0 1 40"/>
                <a:gd name="f13" fmla="*/ f1 1 40"/>
                <a:gd name="f14" fmla="val f2"/>
                <a:gd name="f15" fmla="val f3"/>
                <a:gd name="f16" fmla="+- f15 0 f14"/>
                <a:gd name="f17" fmla="*/ f16 1 40"/>
                <a:gd name="f18" fmla="*/ 0 1 f17"/>
                <a:gd name="f19" fmla="*/ f15 1 f17"/>
                <a:gd name="f20" fmla="*/ f18 f12 1"/>
                <a:gd name="f21" fmla="*/ f19 f12 1"/>
                <a:gd name="f22" fmla="*/ f19 f13 1"/>
                <a:gd name="f23" fmla="*/ f18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DCD8DC"/>
                </a:gs>
                <a:gs pos="100000">
                  <a:srgbClr val="7F7B9A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50" name="Freeform 51">
              <a:extLst>
                <a:ext uri="{FF2B5EF4-FFF2-40B4-BE49-F238E27FC236}">
                  <a16:creationId xmlns:a16="http://schemas.microsoft.com/office/drawing/2014/main" id="{4BF3A5BB-B24B-45DE-82CF-CBC37428BBA6}"/>
                </a:ext>
              </a:extLst>
            </p:cNvPr>
            <p:cNvSpPr/>
            <p:nvPr/>
          </p:nvSpPr>
          <p:spPr>
            <a:xfrm>
              <a:off x="1404939" y="5422904"/>
              <a:ext cx="371475" cy="142557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4"/>
                <a:gd name="f4" fmla="val 898"/>
                <a:gd name="f5" fmla="val 18"/>
                <a:gd name="f6" fmla="val 515"/>
                <a:gd name="f7" fmla="val 512"/>
                <a:gd name="f8" fmla="val 222"/>
                <a:gd name="f9" fmla="val 6"/>
                <a:gd name="f10" fmla="val 518"/>
                <a:gd name="f11" fmla="*/ f0 1 234"/>
                <a:gd name="f12" fmla="*/ f1 1 898"/>
                <a:gd name="f13" fmla="val f2"/>
                <a:gd name="f14" fmla="val f3"/>
                <a:gd name="f15" fmla="val f4"/>
                <a:gd name="f16" fmla="+- f15 0 f13"/>
                <a:gd name="f17" fmla="+- f14 0 f13"/>
                <a:gd name="f18" fmla="*/ f17 1 234"/>
                <a:gd name="f19" fmla="*/ f16 1 898"/>
                <a:gd name="f20" fmla="*/ 0 1 f18"/>
                <a:gd name="f21" fmla="*/ f14 1 f18"/>
                <a:gd name="f22" fmla="*/ 0 1 f19"/>
                <a:gd name="f23" fmla="*/ f15 1 f19"/>
                <a:gd name="f24" fmla="*/ f20 f11 1"/>
                <a:gd name="f25" fmla="*/ f21 f11 1"/>
                <a:gd name="f26" fmla="*/ f23 f12 1"/>
                <a:gd name="f27" fmla="*/ f22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4" t="f27" r="f25" b="f26"/>
              <a:pathLst>
                <a:path w="234" h="898">
                  <a:moveTo>
                    <a:pt x="f5" y="f4"/>
                  </a:moveTo>
                  <a:lnTo>
                    <a:pt x="f2" y="f4"/>
                  </a:lnTo>
                  <a:lnTo>
                    <a:pt x="f2" y="f6"/>
                  </a:lnTo>
                  <a:lnTo>
                    <a:pt x="f2" y="f7"/>
                  </a:lnTo>
                  <a:lnTo>
                    <a:pt x="f8" y="f2"/>
                  </a:lnTo>
                  <a:lnTo>
                    <a:pt x="f3" y="f9"/>
                  </a:lnTo>
                  <a:lnTo>
                    <a:pt x="f5" y="f10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DCD8DC"/>
                </a:gs>
                <a:gs pos="100000">
                  <a:srgbClr val="7F7B9A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51" name="Freeform 52">
              <a:extLst>
                <a:ext uri="{FF2B5EF4-FFF2-40B4-BE49-F238E27FC236}">
                  <a16:creationId xmlns:a16="http://schemas.microsoft.com/office/drawing/2014/main" id="{3DD3049A-C5E8-4FE7-B1A6-327C1B27EB63}"/>
                </a:ext>
              </a:extLst>
            </p:cNvPr>
            <p:cNvSpPr/>
            <p:nvPr/>
          </p:nvSpPr>
          <p:spPr>
            <a:xfrm>
              <a:off x="1666878" y="5945191"/>
              <a:ext cx="152403" cy="912808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6"/>
                <a:gd name="f4" fmla="val 575"/>
                <a:gd name="f5" fmla="val 15"/>
                <a:gd name="f6" fmla="val 569"/>
                <a:gd name="f7" fmla="val 81"/>
                <a:gd name="f8" fmla="val 383"/>
                <a:gd name="f9" fmla="val 386"/>
                <a:gd name="f10" fmla="*/ f0 1 96"/>
                <a:gd name="f11" fmla="*/ f1 1 575"/>
                <a:gd name="f12" fmla="val f2"/>
                <a:gd name="f13" fmla="val f3"/>
                <a:gd name="f14" fmla="val f4"/>
                <a:gd name="f15" fmla="+- f14 0 f12"/>
                <a:gd name="f16" fmla="+- f13 0 f12"/>
                <a:gd name="f17" fmla="*/ f16 1 96"/>
                <a:gd name="f18" fmla="*/ f15 1 575"/>
                <a:gd name="f19" fmla="*/ 0 1 f17"/>
                <a:gd name="f20" fmla="*/ f13 1 f17"/>
                <a:gd name="f21" fmla="*/ 0 1 f18"/>
                <a:gd name="f22" fmla="*/ f14 1 f18"/>
                <a:gd name="f23" fmla="*/ f19 f10 1"/>
                <a:gd name="f24" fmla="*/ f20 f10 1"/>
                <a:gd name="f25" fmla="*/ f22 f11 1"/>
                <a:gd name="f26" fmla="*/ f21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96" h="575">
                  <a:moveTo>
                    <a:pt x="f5" y="f4"/>
                  </a:moveTo>
                  <a:lnTo>
                    <a:pt x="f2" y="f6"/>
                  </a:lnTo>
                  <a:lnTo>
                    <a:pt x="f7" y="f8"/>
                  </a:lnTo>
                  <a:lnTo>
                    <a:pt x="f7" y="f2"/>
                  </a:lnTo>
                  <a:lnTo>
                    <a:pt x="f3" y="f2"/>
                  </a:lnTo>
                  <a:lnTo>
                    <a:pt x="f3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DCD8DC"/>
                </a:gs>
                <a:gs pos="100000">
                  <a:srgbClr val="7F7B9A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52" name="Freeform 53">
              <a:extLst>
                <a:ext uri="{FF2B5EF4-FFF2-40B4-BE49-F238E27FC236}">
                  <a16:creationId xmlns:a16="http://schemas.microsoft.com/office/drawing/2014/main" id="{8E5463DC-AA3F-4D46-A68E-92521A75C459}"/>
                </a:ext>
              </a:extLst>
            </p:cNvPr>
            <p:cNvSpPr/>
            <p:nvPr/>
          </p:nvSpPr>
          <p:spPr>
            <a:xfrm>
              <a:off x="1709735" y="524669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*/ f0 1 40"/>
                <a:gd name="f12" fmla="*/ f1 1 40"/>
                <a:gd name="f13" fmla="val f2"/>
                <a:gd name="f14" fmla="val f3"/>
                <a:gd name="f15" fmla="+- f14 0 f13"/>
                <a:gd name="f16" fmla="*/ f15 1 40"/>
                <a:gd name="f17" fmla="*/ 0 1 f16"/>
                <a:gd name="f18" fmla="*/ f14 1 f16"/>
                <a:gd name="f19" fmla="*/ f17 f11 1"/>
                <a:gd name="f20" fmla="*/ f18 f11 1"/>
                <a:gd name="f21" fmla="*/ f18 f12 1"/>
                <a:gd name="f22" fmla="*/ f17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DCD8DC"/>
                </a:gs>
                <a:gs pos="100000">
                  <a:srgbClr val="7F7B9A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53" name="Freeform 54">
              <a:extLst>
                <a:ext uri="{FF2B5EF4-FFF2-40B4-BE49-F238E27FC236}">
                  <a16:creationId xmlns:a16="http://schemas.microsoft.com/office/drawing/2014/main" id="{0B2083B1-219D-4507-AE36-E992E25B57A5}"/>
                </a:ext>
              </a:extLst>
            </p:cNvPr>
            <p:cNvSpPr/>
            <p:nvPr/>
          </p:nvSpPr>
          <p:spPr>
            <a:xfrm>
              <a:off x="1709735" y="5764213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*/ f0 1 40"/>
                <a:gd name="f12" fmla="*/ f1 1 40"/>
                <a:gd name="f13" fmla="val f2"/>
                <a:gd name="f14" fmla="val f3"/>
                <a:gd name="f15" fmla="+- f14 0 f13"/>
                <a:gd name="f16" fmla="*/ f15 1 40"/>
                <a:gd name="f17" fmla="*/ 0 1 f16"/>
                <a:gd name="f18" fmla="*/ f14 1 f16"/>
                <a:gd name="f19" fmla="*/ f17 f11 1"/>
                <a:gd name="f20" fmla="*/ f18 f11 1"/>
                <a:gd name="f21" fmla="*/ f18 f12 1"/>
                <a:gd name="f22" fmla="*/ f17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DCD8DC"/>
                </a:gs>
                <a:gs pos="100000">
                  <a:srgbClr val="7F7B9A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54" name="Freeform 55">
              <a:extLst>
                <a:ext uri="{FF2B5EF4-FFF2-40B4-BE49-F238E27FC236}">
                  <a16:creationId xmlns:a16="http://schemas.microsoft.com/office/drawing/2014/main" id="{C5D875D9-3A75-4BBA-BFE8-99FCF70775E5}"/>
                </a:ext>
              </a:extLst>
            </p:cNvPr>
            <p:cNvSpPr/>
            <p:nvPr/>
          </p:nvSpPr>
          <p:spPr>
            <a:xfrm>
              <a:off x="1766885" y="6330948"/>
              <a:ext cx="419096" cy="52705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4"/>
                <a:gd name="f4" fmla="val 332"/>
                <a:gd name="f5" fmla="val 12"/>
                <a:gd name="f6" fmla="val 326"/>
                <a:gd name="f7" fmla="val 45"/>
                <a:gd name="f8" fmla="val 206"/>
                <a:gd name="f9" fmla="val 255"/>
                <a:gd name="f10" fmla="val 60"/>
                <a:gd name="f11" fmla="val 215"/>
                <a:gd name="f12" fmla="*/ f0 1 264"/>
                <a:gd name="f13" fmla="*/ f1 1 332"/>
                <a:gd name="f14" fmla="val f2"/>
                <a:gd name="f15" fmla="val f3"/>
                <a:gd name="f16" fmla="val f4"/>
                <a:gd name="f17" fmla="+- f16 0 f14"/>
                <a:gd name="f18" fmla="+- f15 0 f14"/>
                <a:gd name="f19" fmla="*/ f18 1 264"/>
                <a:gd name="f20" fmla="*/ f17 1 332"/>
                <a:gd name="f21" fmla="*/ 0 1 f19"/>
                <a:gd name="f22" fmla="*/ f15 1 f19"/>
                <a:gd name="f23" fmla="*/ 0 1 f20"/>
                <a:gd name="f24" fmla="*/ f16 1 f20"/>
                <a:gd name="f25" fmla="*/ f21 f12 1"/>
                <a:gd name="f26" fmla="*/ f22 f12 1"/>
                <a:gd name="f27" fmla="*/ f24 f13 1"/>
                <a:gd name="f28" fmla="*/ f23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5" t="f28" r="f26" b="f27"/>
              <a:pathLst>
                <a:path w="264" h="332">
                  <a:moveTo>
                    <a:pt x="f5" y="f4"/>
                  </a:moveTo>
                  <a:lnTo>
                    <a:pt x="f2" y="f6"/>
                  </a:lnTo>
                  <a:lnTo>
                    <a:pt x="f7" y="f8"/>
                  </a:lnTo>
                  <a:lnTo>
                    <a:pt x="f9" y="f2"/>
                  </a:lnTo>
                  <a:lnTo>
                    <a:pt x="f3" y="f5"/>
                  </a:lnTo>
                  <a:lnTo>
                    <a:pt x="f10" y="f11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DCD8DC"/>
                </a:gs>
                <a:gs pos="100000">
                  <a:srgbClr val="7F7B9A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55" name="Freeform 56">
              <a:extLst>
                <a:ext uri="{FF2B5EF4-FFF2-40B4-BE49-F238E27FC236}">
                  <a16:creationId xmlns:a16="http://schemas.microsoft.com/office/drawing/2014/main" id="{14D0F753-235D-446D-AACB-31740340E0A1}"/>
                </a:ext>
              </a:extLst>
            </p:cNvPr>
            <p:cNvSpPr/>
            <p:nvPr/>
          </p:nvSpPr>
          <p:spPr>
            <a:xfrm>
              <a:off x="2147889" y="6221413"/>
              <a:ext cx="157167" cy="147639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3"/>
                <a:gd name="f4" fmla="val 31"/>
                <a:gd name="f5" fmla="val 16"/>
                <a:gd name="f6" fmla="val 12"/>
                <a:gd name="f7" fmla="val 8"/>
                <a:gd name="f8" fmla="val 29"/>
                <a:gd name="f9" fmla="val 5"/>
                <a:gd name="f10" fmla="val 26"/>
                <a:gd name="f11" fmla="val 2"/>
                <a:gd name="f12" fmla="val 24"/>
                <a:gd name="f13" fmla="val 20"/>
                <a:gd name="f14" fmla="val 15"/>
                <a:gd name="f15" fmla="val 11"/>
                <a:gd name="f16" fmla="val 7"/>
                <a:gd name="f17" fmla="val 4"/>
                <a:gd name="f18" fmla="val 1"/>
                <a:gd name="f19" fmla="val 27"/>
                <a:gd name="f20" fmla="val 10"/>
                <a:gd name="f21" fmla="val 13"/>
                <a:gd name="f22" fmla="val 6"/>
                <a:gd name="f23" fmla="val 9"/>
                <a:gd name="f24" fmla="val 19"/>
                <a:gd name="f25" fmla="val 21"/>
                <a:gd name="f26" fmla="val 22"/>
                <a:gd name="f27" fmla="*/ f0 1 33"/>
                <a:gd name="f28" fmla="*/ f1 1 31"/>
                <a:gd name="f29" fmla="val f2"/>
                <a:gd name="f30" fmla="val f3"/>
                <a:gd name="f31" fmla="val f4"/>
                <a:gd name="f32" fmla="+- f31 0 f29"/>
                <a:gd name="f33" fmla="+- f30 0 f29"/>
                <a:gd name="f34" fmla="*/ f33 1 33"/>
                <a:gd name="f35" fmla="*/ f32 1 31"/>
                <a:gd name="f36" fmla="*/ 0 1 f34"/>
                <a:gd name="f37" fmla="*/ f30 1 f34"/>
                <a:gd name="f38" fmla="*/ 0 1 f35"/>
                <a:gd name="f39" fmla="*/ f31 1 f35"/>
                <a:gd name="f40" fmla="*/ f36 f27 1"/>
                <a:gd name="f41" fmla="*/ f37 f27 1"/>
                <a:gd name="f42" fmla="*/ f39 f28 1"/>
                <a:gd name="f43" fmla="*/ f38 f2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0" t="f43" r="f41" b="f42"/>
              <a:pathLst>
                <a:path w="33" h="31">
                  <a:moveTo>
                    <a:pt x="f5" y="f4"/>
                  </a:moveTo>
                  <a:cubicBezTo>
                    <a:pt x="f6" y="f4"/>
                    <a:pt x="f7" y="f8"/>
                    <a:pt x="f9" y="f10"/>
                  </a:cubicBezTo>
                  <a:cubicBezTo>
                    <a:pt x="f11" y="f12"/>
                    <a:pt x="f2" y="f13"/>
                    <a:pt x="f2" y="f14"/>
                  </a:cubicBezTo>
                  <a:cubicBezTo>
                    <a:pt x="f2" y="f15"/>
                    <a:pt x="f11" y="f16"/>
                    <a:pt x="f9" y="f17"/>
                  </a:cubicBezTo>
                  <a:cubicBezTo>
                    <a:pt x="f7" y="f18"/>
                    <a:pt x="f6" y="f2"/>
                    <a:pt x="f5" y="f2"/>
                  </a:cubicBezTo>
                  <a:cubicBezTo>
                    <a:pt x="f13" y="f2"/>
                    <a:pt x="f12" y="f18"/>
                    <a:pt x="f19" y="f17"/>
                  </a:cubicBezTo>
                  <a:cubicBezTo>
                    <a:pt x="f3" y="f20"/>
                    <a:pt x="f3" y="f13"/>
                    <a:pt x="f19" y="f10"/>
                  </a:cubicBezTo>
                  <a:cubicBezTo>
                    <a:pt x="f12" y="f8"/>
                    <a:pt x="f13" y="f4"/>
                    <a:pt x="f5" y="f4"/>
                  </a:cubicBezTo>
                  <a:close/>
                  <a:moveTo>
                    <a:pt x="f5" y="f17"/>
                  </a:moveTo>
                  <a:cubicBezTo>
                    <a:pt x="f21" y="f17"/>
                    <a:pt x="f20" y="f9"/>
                    <a:pt x="f7" y="f16"/>
                  </a:cubicBezTo>
                  <a:cubicBezTo>
                    <a:pt x="f22" y="f23"/>
                    <a:pt x="f17" y="f6"/>
                    <a:pt x="f17" y="f14"/>
                  </a:cubicBezTo>
                  <a:cubicBezTo>
                    <a:pt x="f17" y="f24"/>
                    <a:pt x="f22" y="f25"/>
                    <a:pt x="f7" y="f12"/>
                  </a:cubicBezTo>
                  <a:cubicBezTo>
                    <a:pt x="f20" y="f10"/>
                    <a:pt x="f21" y="f19"/>
                    <a:pt x="f5" y="f19"/>
                  </a:cubicBezTo>
                  <a:cubicBezTo>
                    <a:pt x="f24" y="f19"/>
                    <a:pt x="f26" y="f10"/>
                    <a:pt x="f12" y="f12"/>
                  </a:cubicBezTo>
                  <a:cubicBezTo>
                    <a:pt x="f8" y="f24"/>
                    <a:pt x="f8" y="f6"/>
                    <a:pt x="f12" y="f16"/>
                  </a:cubicBezTo>
                  <a:cubicBezTo>
                    <a:pt x="f26" y="f9"/>
                    <a:pt x="f24" y="f17"/>
                    <a:pt x="f5" y="f17"/>
                  </a:cubicBezTo>
                  <a:close/>
                </a:path>
              </a:pathLst>
            </a:custGeom>
            <a:gradFill>
              <a:gsLst>
                <a:gs pos="0">
                  <a:srgbClr val="DCD8DC"/>
                </a:gs>
                <a:gs pos="100000">
                  <a:srgbClr val="7F7B9A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56" name="Freeform 57">
              <a:extLst>
                <a:ext uri="{FF2B5EF4-FFF2-40B4-BE49-F238E27FC236}">
                  <a16:creationId xmlns:a16="http://schemas.microsoft.com/office/drawing/2014/main" id="{4A907356-753C-4A9F-A861-108C0C3C9EAE}"/>
                </a:ext>
              </a:extLst>
            </p:cNvPr>
            <p:cNvSpPr/>
            <p:nvPr/>
          </p:nvSpPr>
          <p:spPr>
            <a:xfrm>
              <a:off x="504821" y="9528"/>
              <a:ext cx="233364" cy="51038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47"/>
                <a:gd name="f4" fmla="val 3215"/>
                <a:gd name="f5" fmla="val 132"/>
                <a:gd name="f6" fmla="val 129"/>
                <a:gd name="f7" fmla="val 2754"/>
                <a:gd name="f8" fmla="val 1901"/>
                <a:gd name="f9" fmla="val 15"/>
                <a:gd name="f10" fmla="val 1898"/>
                <a:gd name="f11" fmla="val 144"/>
                <a:gd name="f12" fmla="*/ f0 1 147"/>
                <a:gd name="f13" fmla="*/ f1 1 3215"/>
                <a:gd name="f14" fmla="val f2"/>
                <a:gd name="f15" fmla="val f3"/>
                <a:gd name="f16" fmla="val f4"/>
                <a:gd name="f17" fmla="+- f16 0 f14"/>
                <a:gd name="f18" fmla="+- f15 0 f14"/>
                <a:gd name="f19" fmla="*/ f18 1 147"/>
                <a:gd name="f20" fmla="*/ f17 1 3215"/>
                <a:gd name="f21" fmla="*/ 0 1 f19"/>
                <a:gd name="f22" fmla="*/ f15 1 f19"/>
                <a:gd name="f23" fmla="*/ 0 1 f20"/>
                <a:gd name="f24" fmla="*/ f16 1 f20"/>
                <a:gd name="f25" fmla="*/ f21 f12 1"/>
                <a:gd name="f26" fmla="*/ f22 f12 1"/>
                <a:gd name="f27" fmla="*/ f24 f13 1"/>
                <a:gd name="f28" fmla="*/ f23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5" t="f28" r="f26" b="f27"/>
              <a:pathLst>
                <a:path w="147" h="3215">
                  <a:moveTo>
                    <a:pt x="f5" y="f4"/>
                  </a:moveTo>
                  <a:lnTo>
                    <a:pt x="f6" y="f7"/>
                  </a:lnTo>
                  <a:lnTo>
                    <a:pt x="f2" y="f8"/>
                  </a:lnTo>
                  <a:lnTo>
                    <a:pt x="f2" y="f2"/>
                  </a:lnTo>
                  <a:lnTo>
                    <a:pt x="f9" y="f2"/>
                  </a:lnTo>
                  <a:lnTo>
                    <a:pt x="f9" y="f10"/>
                  </a:lnTo>
                  <a:lnTo>
                    <a:pt x="f11" y="f7"/>
                  </a:lnTo>
                  <a:lnTo>
                    <a:pt x="f3" y="f4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DCD8DC"/>
                </a:gs>
                <a:gs pos="100000">
                  <a:srgbClr val="7F7B9A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s-ES"/>
            </a:p>
          </p:txBody>
        </p:sp>
        <p:sp>
          <p:nvSpPr>
            <p:cNvPr id="57" name="Freeform 58">
              <a:extLst>
                <a:ext uri="{FF2B5EF4-FFF2-40B4-BE49-F238E27FC236}">
                  <a16:creationId xmlns:a16="http://schemas.microsoft.com/office/drawing/2014/main" id="{5D0FF970-489A-4A8E-87FB-E3C93700B71A}"/>
                </a:ext>
              </a:extLst>
            </p:cNvPr>
            <p:cNvSpPr/>
            <p:nvPr/>
          </p:nvSpPr>
          <p:spPr>
            <a:xfrm>
              <a:off x="633414" y="5103815"/>
              <a:ext cx="185742" cy="18574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9"/>
                <a:gd name="f4" fmla="val 20"/>
                <a:gd name="f5" fmla="val 9"/>
                <a:gd name="f6" fmla="val 30"/>
                <a:gd name="f7" fmla="val 19"/>
                <a:gd name="f8" fmla="val 4"/>
                <a:gd name="f9" fmla="val 11"/>
                <a:gd name="f10" fmla="val 28"/>
                <a:gd name="f11" fmla="val 35"/>
                <a:gd name="f12" fmla="*/ f0 1 39"/>
                <a:gd name="f13" fmla="*/ f1 1 39"/>
                <a:gd name="f14" fmla="val f2"/>
                <a:gd name="f15" fmla="val f3"/>
                <a:gd name="f16" fmla="+- f15 0 f14"/>
                <a:gd name="f17" fmla="*/ f16 1 39"/>
                <a:gd name="f18" fmla="*/ 0 1 f17"/>
                <a:gd name="f19" fmla="*/ f15 1 f17"/>
                <a:gd name="f20" fmla="*/ f18 f12 1"/>
                <a:gd name="f21" fmla="*/ f19 f12 1"/>
                <a:gd name="f22" fmla="*/ f19 f13 1"/>
                <a:gd name="f23" fmla="*/ f18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39" h="39">
                  <a:moveTo>
                    <a:pt x="f4" y="f3"/>
                  </a:moveTo>
                  <a:cubicBezTo>
                    <a:pt x="f5" y="f3"/>
                    <a:pt x="f2" y="f6"/>
                    <a:pt x="f2" y="f7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7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8"/>
                  </a:moveTo>
                  <a:cubicBezTo>
                    <a:pt x="f9" y="f8"/>
                    <a:pt x="f8" y="f9"/>
                    <a:pt x="f8" y="f7"/>
                  </a:cubicBezTo>
                  <a:cubicBezTo>
                    <a:pt x="f8" y="f10"/>
                    <a:pt x="f9" y="f11"/>
                    <a:pt x="f4" y="f11"/>
                  </a:cubicBezTo>
                  <a:cubicBezTo>
                    <a:pt x="f10" y="f11"/>
                    <a:pt x="f11" y="f10"/>
                    <a:pt x="f11" y="f7"/>
                  </a:cubicBezTo>
                  <a:cubicBezTo>
                    <a:pt x="f11" y="f9"/>
                    <a:pt x="f10" y="f8"/>
                    <a:pt x="f4" y="f8"/>
                  </a:cubicBezTo>
                  <a:close/>
                </a:path>
              </a:pathLst>
            </a:custGeom>
            <a:gradFill>
              <a:gsLst>
                <a:gs pos="0">
                  <a:srgbClr val="DCD8DC"/>
                </a:gs>
                <a:gs pos="100000">
                  <a:srgbClr val="7F7B9A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s-ES"/>
            </a:p>
          </p:txBody>
        </p:sp>
      </p:grpSp>
      <p:sp>
        <p:nvSpPr>
          <p:cNvPr id="58" name="Title 1">
            <a:extLst>
              <a:ext uri="{FF2B5EF4-FFF2-40B4-BE49-F238E27FC236}">
                <a16:creationId xmlns:a16="http://schemas.microsoft.com/office/drawing/2014/main" id="{E61981EC-D49E-417B-90C0-FB1D4470CA3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876421" y="1122361"/>
            <a:ext cx="8791571" cy="2387598"/>
          </a:xfrm>
        </p:spPr>
        <p:txBody>
          <a:bodyPr anchor="b"/>
          <a:lstStyle>
            <a:lvl1pPr>
              <a:defRPr lang="es-ES" sz="4800"/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331D46B1-090E-461B-89F3-81227894053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76421" y="3602041"/>
            <a:ext cx="8791571" cy="1655758"/>
          </a:xfrm>
        </p:spPr>
        <p:txBody>
          <a:bodyPr/>
          <a:lstStyle>
            <a:lvl1pPr marL="0" indent="0">
              <a:buNone/>
              <a:defRPr sz="2000" cap="all">
                <a:solidFill>
                  <a:srgbClr val="DCD8DC"/>
                </a:solidFill>
              </a:defRPr>
            </a:lvl1pPr>
          </a:lstStyle>
          <a:p>
            <a:pPr lvl="0"/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60" name="Date Placeholder 3">
            <a:extLst>
              <a:ext uri="{FF2B5EF4-FFF2-40B4-BE49-F238E27FC236}">
                <a16:creationId xmlns:a16="http://schemas.microsoft.com/office/drawing/2014/main" id="{3AE87B74-E58E-4913-8CCE-60749DF5565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7077510" y="5410203"/>
            <a:ext cx="2743200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D318C016-8E24-486C-9117-F25EE824B661}" type="datetime1">
              <a:rPr lang="es-ES"/>
              <a:pPr lvl="0"/>
              <a:t>08/04/2018</a:t>
            </a:fld>
            <a:endParaRPr lang="es-ES"/>
          </a:p>
        </p:txBody>
      </p:sp>
      <p:sp>
        <p:nvSpPr>
          <p:cNvPr id="61" name="Footer Placeholder 4">
            <a:extLst>
              <a:ext uri="{FF2B5EF4-FFF2-40B4-BE49-F238E27FC236}">
                <a16:creationId xmlns:a16="http://schemas.microsoft.com/office/drawing/2014/main" id="{074A827C-E0D7-4EE6-BBAE-4C972E09B51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1876421" y="5410203"/>
            <a:ext cx="5124882" cy="36512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s-ES"/>
              <a:t>E. Ortega-Carrasco, PhD. PyLadiesBCN April 2018</a:t>
            </a:r>
          </a:p>
        </p:txBody>
      </p:sp>
      <p:sp>
        <p:nvSpPr>
          <p:cNvPr id="62" name="Slide Number Placeholder 5">
            <a:extLst>
              <a:ext uri="{FF2B5EF4-FFF2-40B4-BE49-F238E27FC236}">
                <a16:creationId xmlns:a16="http://schemas.microsoft.com/office/drawing/2014/main" id="{0D3F23AC-0B0F-4F1E-8976-94CD210BDD7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896907" y="5410203"/>
            <a:ext cx="771086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E76428BC-F456-4B31-A78C-C19E039F416A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393806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4CE7B-F3A1-42DE-B889-48BC14A3DE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4304666"/>
            <a:ext cx="9912352" cy="819357"/>
          </a:xfrm>
        </p:spPr>
        <p:txBody>
          <a:bodyPr anchor="b"/>
          <a:lstStyle>
            <a:lvl1pPr>
              <a:defRPr lang="es-ES" sz="3200"/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E0104C-F8AF-47B6-84E0-66B7B8C881F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141408" y="606430"/>
            <a:ext cx="9912352" cy="3299776"/>
          </a:xfrm>
          <a:ln w="19046" cap="sq">
            <a:solidFill>
              <a:srgbClr val="EAE8EA">
                <a:alpha val="60000"/>
              </a:srgbClr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505D82-D46E-471E-916F-20C7C96C80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363" y="5124023"/>
            <a:ext cx="9910861" cy="682471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F4964E-46D4-4882-A9D9-E597879B8C1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A826DF3-FF17-46CF-BAB1-8586EEF84C2A}" type="datetime1">
              <a:rPr lang="es-ES"/>
              <a:pPr lvl="0"/>
              <a:t>08/04/2018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46A97E-660B-4089-8CE2-552A5781359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s-ES"/>
              <a:t>E. Ortega-Carrasco, PhD. PyLadiesBCN April 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31A15E-B21C-49D5-8D5D-11630279946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A8C5FF-2A51-48A4-9E7E-2E627C7CEF8F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706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D0586-C201-40BE-9EBF-5E51A3B477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54" y="609603"/>
            <a:ext cx="9905951" cy="3429000"/>
          </a:xfrm>
        </p:spPr>
        <p:txBody>
          <a:bodyPr/>
          <a:lstStyle>
            <a:lvl1pPr>
              <a:defRPr lang="es-ES"/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A48DBDA-1D81-4B24-9F0D-1956CFDFC3C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408" y="4419596"/>
            <a:ext cx="9904460" cy="1371600"/>
          </a:xfrm>
        </p:spPr>
        <p:txBody>
          <a:bodyPr anchor="ctr"/>
          <a:lstStyle>
            <a:lvl1pPr marL="0" indent="0">
              <a:buNone/>
              <a:defRPr sz="1800"/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A8D934AB-2E8B-4CD9-9E47-7B8BEFF16FD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54708E1-8298-40BB-A2B6-7ADF81FD355E}" type="datetime1">
              <a:rPr lang="es-ES"/>
              <a:pPr lvl="0"/>
              <a:t>08/04/2018</a:t>
            </a:fld>
            <a:endParaRPr lang="es-E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D32D4220-3761-4D85-A838-897ADDB3A37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s-ES"/>
              <a:t>E. Ortega-Carrasco, PhD. PyLadiesBCN April 2018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47F07ACC-137D-410F-80A0-1986DFD7937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04ED399-DBA9-40B8-8B5D-0754DD6E6EB3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14579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896A4-837B-45E4-B0F5-61198B68B8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6215" y="609603"/>
            <a:ext cx="9302748" cy="2748430"/>
          </a:xfrm>
        </p:spPr>
        <p:txBody>
          <a:bodyPr/>
          <a:lstStyle>
            <a:lvl1pPr>
              <a:defRPr lang="es-ES"/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2267973-3245-4D4E-BD31-74E01A52058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20644" y="3365558"/>
            <a:ext cx="8752298" cy="548969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DA17D5-263D-4BC1-A690-7FEE2AA8A35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408" y="4309914"/>
            <a:ext cx="9906006" cy="1489493"/>
          </a:xfrm>
        </p:spPr>
        <p:txBody>
          <a:bodyPr anchor="ctr"/>
          <a:lstStyle>
            <a:lvl1pPr marL="0" indent="0">
              <a:buNone/>
              <a:defRPr sz="1800"/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74EA1F-9035-4CA9-8653-CC2DC83B470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F342164-82D9-4473-8377-126E8E8472FF}" type="datetime1">
              <a:rPr lang="es-ES"/>
              <a:pPr lvl="0"/>
              <a:t>08/04/2018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5AA7DC-2629-4FAC-9481-8966A9AC459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s-ES"/>
              <a:t>E. Ortega-Carrasco, PhD. PyLadiesBCN April 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E71A65-40C3-4329-B737-98F5432DFED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380AF2-1B7D-4570-96B2-D405481B2B11}" type="slidenum">
              <a:t>‹Nº›</a:t>
            </a:fld>
            <a:endParaRPr lang="es-ES"/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65E8B6B1-FF9B-4BAC-BD0A-3BCCE8107B03}"/>
              </a:ext>
            </a:extLst>
          </p:cNvPr>
          <p:cNvSpPr txBox="1"/>
          <p:nvPr/>
        </p:nvSpPr>
        <p:spPr>
          <a:xfrm>
            <a:off x="903509" y="732397"/>
            <a:ext cx="60960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FFFFFF"/>
                </a:solidFill>
                <a:uFillTx/>
                <a:latin typeface="Tw Cen MT"/>
                <a:cs typeface="Trebuchet MS"/>
              </a:rPr>
              <a:t>“</a:t>
            </a:r>
          </a:p>
        </p:txBody>
      </p:sp>
      <p:sp>
        <p:nvSpPr>
          <p:cNvPr id="9" name="TextBox 60">
            <a:extLst>
              <a:ext uri="{FF2B5EF4-FFF2-40B4-BE49-F238E27FC236}">
                <a16:creationId xmlns:a16="http://schemas.microsoft.com/office/drawing/2014/main" id="{C82D6063-A2E5-4F37-A4CC-36109137733E}"/>
              </a:ext>
            </a:extLst>
          </p:cNvPr>
          <p:cNvSpPr txBox="1"/>
          <p:nvPr/>
        </p:nvSpPr>
        <p:spPr>
          <a:xfrm>
            <a:off x="10537371" y="2764971"/>
            <a:ext cx="60960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FFFFFF"/>
                </a:solidFill>
                <a:uFillTx/>
                <a:latin typeface="Tw Cen MT"/>
                <a:cs typeface="Trebuchet M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32572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BE1C-2C18-4056-9CA2-1B63122840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2134045"/>
            <a:ext cx="9905996" cy="2511838"/>
          </a:xfrm>
        </p:spPr>
        <p:txBody>
          <a:bodyPr anchor="b"/>
          <a:lstStyle>
            <a:lvl1pPr>
              <a:defRPr lang="es-ES"/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A47C237-F446-4986-8640-36E0529806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363" y="4657651"/>
            <a:ext cx="9904506" cy="114064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934D15A7-03E3-4AA0-9FB0-C2C7854C2FA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AD73032-B504-4FB8-91ED-EBBEF0814A7C}" type="datetime1">
              <a:rPr lang="es-ES"/>
              <a:pPr lvl="0"/>
              <a:t>08/04/2018</a:t>
            </a:fld>
            <a:endParaRPr lang="es-E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CC05EE15-6812-4213-A5ED-3F72A434712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s-ES"/>
              <a:t>E. Ortega-Carrasco, PhD. PyLadiesBCN April 2018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8FAA8E08-F4FB-4D49-A385-72985E87CCC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D25A79A-524D-4C8C-AFAB-C9BD4947899F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18436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A8675-69BA-42FB-A38C-A461A3801F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609603"/>
            <a:ext cx="9905996" cy="1904996"/>
          </a:xfrm>
        </p:spPr>
        <p:txBody>
          <a:bodyPr/>
          <a:lstStyle>
            <a:lvl1pPr>
              <a:defRPr lang="es-ES"/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677C37-25AD-4580-A6A0-CA4B7079C3D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408" y="2674464"/>
            <a:ext cx="3196897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cap="all"/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BC821C-CB79-4F4C-81B5-644DB333B1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27921" y="3360264"/>
            <a:ext cx="3208739" cy="2430932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69CB85-CBBC-415F-AB76-7B6DF682C34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14767" y="2677637"/>
            <a:ext cx="318438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cap="all"/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40F0BF9-7B76-480C-99F9-C1FDF9DE97B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04215" y="3363437"/>
            <a:ext cx="3195827" cy="2430932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7F1D40D-BFEB-48B0-A522-0AAEDD323B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852437" y="2674464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cap="all"/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4AB992F-FB17-4BC1-82B4-6428527D641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852437" y="3360264"/>
            <a:ext cx="3194968" cy="2430932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A6A37813-6799-4B35-88DA-F679C345B86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3921FDE-34F5-4724-837A-0E8B29ABEB75}" type="datetime1">
              <a:rPr lang="es-ES"/>
              <a:pPr lvl="0"/>
              <a:t>08/04/2018</a:t>
            </a:fld>
            <a:endParaRPr lang="es-ES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35B51A9-2593-4ABE-859D-38817B73485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s-ES"/>
              <a:t>E. Ortega-Carrasco, PhD. PyLadiesBCN April 2018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D1B3498C-C291-4ADE-9E87-D17E2558C1C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364D221-7863-4858-B967-139944FBACA5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2607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BAED5-CE7E-44B2-AF11-D10A62201A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609603"/>
            <a:ext cx="9905996" cy="1904996"/>
          </a:xfrm>
        </p:spPr>
        <p:txBody>
          <a:bodyPr/>
          <a:lstStyle>
            <a:lvl1pPr>
              <a:defRPr lang="es-ES"/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B9C506-730E-4712-8328-9F1BE65864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408" y="4404591"/>
            <a:ext cx="3195242" cy="57626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cap="all"/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19EAE5A-C39B-4E65-B7BD-F73882E1581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141408" y="2666993"/>
            <a:ext cx="3195242" cy="1524003"/>
          </a:xfrm>
          <a:ln w="19046" cap="sq">
            <a:solidFill>
              <a:srgbClr val="EAE8EA">
                <a:alpha val="60000"/>
              </a:srgbClr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0CB3112-7DDE-4123-BEEC-803AD9A644C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408" y="4980855"/>
            <a:ext cx="3195242" cy="817839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909B83A-2DC4-45D5-82AD-42530AE5F8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89054" y="4404591"/>
            <a:ext cx="3200400" cy="57626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cap="all"/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891AD93-8A0E-4D45-B114-3F421FA714B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489054" y="2666993"/>
            <a:ext cx="3198936" cy="1524003"/>
          </a:xfrm>
          <a:ln w="19046" cap="sq">
            <a:solidFill>
              <a:srgbClr val="EAE8EA">
                <a:alpha val="60000"/>
              </a:srgbClr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CD34D3-9C80-4B16-912B-B47DB444D7B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87591" y="4980855"/>
            <a:ext cx="3200400" cy="810341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584CF5C-21D7-4A0F-AB96-81B25E0D625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852565" y="4404591"/>
            <a:ext cx="3190743" cy="57626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cap="all"/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4E76EC57-DA09-4DEF-B25B-96CAFF7B9B75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852437" y="2666993"/>
            <a:ext cx="3194968" cy="1524003"/>
          </a:xfrm>
          <a:ln w="19046" cap="sq">
            <a:solidFill>
              <a:srgbClr val="EAE8EA">
                <a:alpha val="60000"/>
              </a:srgbClr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76001E8-2884-401C-8CFC-CA7BB03451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852437" y="4980855"/>
            <a:ext cx="3194968" cy="810341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35709A36-4666-42AD-8FDA-E5CE64677C4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DEED581-7FF1-4985-BC0D-EACA604167EB}" type="datetime1">
              <a:rPr lang="es-ES"/>
              <a:pPr lvl="0"/>
              <a:t>08/04/2018</a:t>
            </a:fld>
            <a:endParaRPr lang="es-ES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B67F852C-177E-4849-977D-E715985DF0D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s-ES"/>
              <a:t>E. Ortega-Carrasco, PhD. PyLadiesBCN April 2018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BE694FB9-7BDF-49B6-A9BC-047A3B10D99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332CB7D-D15C-443F-B60A-83B398021CD7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1444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82A8F-B5CA-4C5C-98BD-01830CE87FB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s-ES"/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869860-3623-4B19-BB6E-300D3F83153C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5ECD1-F56B-4C17-B4D8-1D31787083A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DFA9E94-D510-4C54-BC81-F0B239BE5299}" type="datetime1">
              <a:rPr lang="es-ES"/>
              <a:pPr lvl="0"/>
              <a:t>08/04/2018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AAE24-9710-45C0-BF58-3792067567F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s-ES"/>
              <a:t>E. Ortega-Carrasco, PhD. PyLadiesBCN April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C85F3-3CE0-4F81-BE06-3EF33446813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AAEBE84-6AC5-4BD8-829E-BCADE1D2DA5C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62418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5E6E50-69FF-48FA-B910-1ACBC93B7850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9042401" y="609603"/>
            <a:ext cx="2005014" cy="5181603"/>
          </a:xfrm>
        </p:spPr>
        <p:txBody>
          <a:bodyPr vert="eaVert"/>
          <a:lstStyle>
            <a:lvl1pPr>
              <a:defRPr lang="es-ES"/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B02E32-C6DC-4AAD-A842-FC807BAD7CBC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1141408" y="609603"/>
            <a:ext cx="7748589" cy="5181603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1BD65-9328-4774-84CA-1B0B4EAF9C1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464279-6DD5-4A64-B924-5DA47D57CEF9}" type="datetime1">
              <a:rPr lang="es-ES"/>
              <a:pPr lvl="0"/>
              <a:t>08/04/2018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DA087-814E-44BA-9A97-6BBC5AE423F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s-ES"/>
              <a:t>E. Ortega-Carrasco, PhD. PyLadiesBCN April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F02B1-6E78-4955-86EF-9ED58EC081C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2355DBF-E32D-497C-9707-0AD65372CA95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2701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0A358-3FCA-46C6-99AD-AD1A045FF7D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s-ES"/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E755E-3456-4F13-AAD0-4B106973C0DB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159AA-18F4-47E0-B9E7-D90E280528B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C18C878-2531-4915-BD49-8304FA27E7F8}" type="datetime1">
              <a:rPr lang="es-ES"/>
              <a:pPr lvl="0"/>
              <a:t>08/04/2018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1B65E-1BF9-4057-B1E3-1FC5CB779E9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s-ES"/>
              <a:t>E. Ortega-Carrasco, PhD. PyLadiesBCN April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2B31D-7F7D-42EB-9529-0D8FAE4932F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BC18F69-2513-4B9D-98A9-4A5C882DD02A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813837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57F81-80BB-4DF2-B658-2331009A21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1419221"/>
            <a:ext cx="9905996" cy="2852735"/>
          </a:xfrm>
        </p:spPr>
        <p:txBody>
          <a:bodyPr anchor="b"/>
          <a:lstStyle>
            <a:lvl1pPr>
              <a:defRPr lang="es-ES"/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153237-706D-4EB2-8A5C-3699F9661F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41408" y="4424360"/>
            <a:ext cx="9905996" cy="1374772"/>
          </a:xfrm>
        </p:spPr>
        <p:txBody>
          <a:bodyPr/>
          <a:lstStyle>
            <a:lvl1pPr marL="0" indent="0">
              <a:buNone/>
              <a:defRPr sz="1800" cap="all"/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2D595-5873-40F6-8D18-E9935FBF14B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D35E9CE-26C9-4F74-9E71-771F8FCE1494}" type="datetime1">
              <a:rPr lang="es-ES"/>
              <a:pPr lvl="0"/>
              <a:t>08/04/2018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68DE7-D33C-4F5B-B92A-C3CF29BB770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s-ES"/>
              <a:t>E. Ortega-Carrasco, PhD. PyLadiesBCN April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14F1D-CEEA-4DC4-A29C-AD06B7F5F8B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FEB2A70-89F5-4200-922D-E132F3FF4C91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6559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612EF-C242-4D76-B557-D0E462471F6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s-ES"/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22F2A-16F0-4301-9324-847913B8F89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41408" y="2249488"/>
            <a:ext cx="4878388" cy="354171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9269B8-B8BE-4B1A-B4F8-FEC7649FD01B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2249488"/>
            <a:ext cx="4875215" cy="354171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BBDAA1-72B2-4CEA-92D6-62981E78812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9D5E3B7-669F-40A7-A54A-20A9E88027A8}" type="datetime1">
              <a:rPr lang="es-ES"/>
              <a:pPr lvl="0"/>
              <a:t>08/04/2018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C08E5E-60B5-4F08-A42B-C2CD475F71B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s-ES"/>
              <a:t>E. Ortega-Carrasco, PhD. PyLadiesBCN April 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650FB-4D1C-4887-B435-7186D79B23B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3A522C2-C98F-4D05-861F-0767938A9C60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6894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7AAE-A135-46F3-A16A-4D0618C6D6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619121"/>
            <a:ext cx="9905996" cy="1477963"/>
          </a:xfrm>
        </p:spPr>
        <p:txBody>
          <a:bodyPr/>
          <a:lstStyle>
            <a:lvl1pPr>
              <a:defRPr lang="es-ES"/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02AA2-B322-4E69-A8B1-9CE2DA7969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70018" y="2249488"/>
            <a:ext cx="4649778" cy="823910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cap="all"/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9EC182-01AC-4F50-9431-621AC535371D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1141408" y="3073398"/>
            <a:ext cx="4878388" cy="271779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944CB9-0EF8-40F9-B133-281B37452EB8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400809" y="2249488"/>
            <a:ext cx="4646605" cy="823910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cap="all"/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291710-0D1F-4284-848F-0E1224962D26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3073398"/>
            <a:ext cx="4875205" cy="271779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589DC4-FE9A-49DA-AFC3-A92CA13EDD0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64AA716-93C7-45E8-B073-A8E03CCE1896}" type="datetime1">
              <a:rPr lang="es-ES"/>
              <a:pPr lvl="0"/>
              <a:t>08/04/2018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9B749-9E55-4F82-9E6F-5E5B1D13533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s-ES"/>
              <a:t>E. Ortega-Carrasco, PhD. PyLadiesBCN April 2018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DAFA4D-7022-448D-9EAF-44CD86AC0B6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B6133A9-E62D-4303-B8B7-0F2D7B0AE5E1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1074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1637C-328C-4F77-A3D7-684FC2374BF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s-ES"/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B58E6F-DBB1-47C8-AEA7-CCFA8EEB222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A5BCD8-CAF8-43BC-BF9C-E221BD589DFD}" type="datetime1">
              <a:rPr lang="es-ES"/>
              <a:pPr lvl="0"/>
              <a:t>08/04/2018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4CA0B-2197-453C-816D-4B305FDD02F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s-ES"/>
              <a:t>E. Ortega-Carrasco, PhD. PyLadiesBCN April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33C7B1-EB7D-4D42-A40E-2852CFB4620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E0DF330-FBD6-47F1-A1B3-6FC314136015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6547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25DDD8-9E13-4605-9EDF-3B21B4BC4B9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915215E-1A02-48AE-A350-1A9FC3B63197}" type="datetime1">
              <a:rPr lang="es-ES"/>
              <a:pPr lvl="0"/>
              <a:t>08/04/2018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871468-8085-4111-9A38-FAB0E238073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s-ES"/>
              <a:t>E. Ortega-Carrasco, PhD. PyLadiesBCN April 2018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EE44FB-B998-422C-BB68-3B8A2D6B606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CFBFC62-BFA9-4294-95B0-20738FEE1D67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9645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C822E-D964-421A-ADDE-B14078CA70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6703" y="609603"/>
            <a:ext cx="3856033" cy="1639884"/>
          </a:xfrm>
        </p:spPr>
        <p:txBody>
          <a:bodyPr anchor="b"/>
          <a:lstStyle>
            <a:lvl1pPr>
              <a:defRPr lang="es-ES" sz="3200"/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3E612-7EB4-4B90-A103-C88BC283D88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56201" y="592668"/>
            <a:ext cx="5891204" cy="5198537"/>
          </a:xfrm>
        </p:spPr>
        <p:txBody>
          <a:bodyPr anchor="ctr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2BE320-279A-4BD1-8CC5-5B484A54464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146703" y="2249488"/>
            <a:ext cx="3856033" cy="3541718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942F40-FAEE-4F2F-B016-ECA76E7D784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6A1D08E-42A0-407A-94B0-F6AF4902187B}" type="datetime1">
              <a:rPr lang="es-ES"/>
              <a:pPr lvl="0"/>
              <a:t>08/04/2018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0FB182-9467-4A34-92CF-B386612568F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s-ES"/>
              <a:t>E. Ortega-Carrasco, PhD. PyLadiesBCN April 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9AA54-D806-449B-97FD-DBE35F053A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EEB0C82-2978-4FD4-8746-7989782E79D3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5064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846E-B42B-4E5E-AFC8-4DBE697FA5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609603"/>
            <a:ext cx="5934510" cy="1639884"/>
          </a:xfrm>
        </p:spPr>
        <p:txBody>
          <a:bodyPr anchor="b"/>
          <a:lstStyle>
            <a:lvl1pPr>
              <a:defRPr lang="es-ES" sz="3200"/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2F67AC-EC02-4660-B4C1-5C124AB4BECB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7380716" y="609603"/>
            <a:ext cx="3666689" cy="5181603"/>
          </a:xfrm>
          <a:ln w="19046" cap="sq">
            <a:solidFill>
              <a:srgbClr val="EAE8EA">
                <a:alpha val="60000"/>
              </a:srgbClr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ACDF01-34A0-47AA-B3DF-6F12362FFF7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141408" y="2249488"/>
            <a:ext cx="5934510" cy="3541718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3796D-340F-4FD8-A4FB-517B0D17099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A82F007-ECF0-4C1B-BE80-BB2B8AE4B448}" type="datetime1">
              <a:rPr lang="es-ES"/>
              <a:pPr lvl="0"/>
              <a:t>08/04/2018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E72DD-297C-4460-BFDC-ED0F385B56F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s-ES"/>
              <a:t>E. Ortega-Carrasco, PhD. PyLadiesBCN April 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1EA952-873B-4958-B62C-21FBC6B6B90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AE64E6D-D20F-4763-B89B-F8A3570818C1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4537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\\DROBO-FS\QuickDrops\JB\PPTX NG\Droplets\LightingOverlay.png">
            <a:extLst>
              <a:ext uri="{FF2B5EF4-FFF2-40B4-BE49-F238E27FC236}">
                <a16:creationId xmlns:a16="http://schemas.microsoft.com/office/drawing/2014/main" id="{6E7AED81-2D09-4C5D-9301-8DA5816953E7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 amt="30000"/>
          </a:blip>
          <a:srcRect/>
          <a:stretch>
            <a:fillRect/>
          </a:stretch>
        </p:blipFill>
        <p:spPr>
          <a:xfrm>
            <a:off x="0" y="0"/>
            <a:ext cx="12192006" cy="685800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" name="Group 7">
            <a:extLst>
              <a:ext uri="{FF2B5EF4-FFF2-40B4-BE49-F238E27FC236}">
                <a16:creationId xmlns:a16="http://schemas.microsoft.com/office/drawing/2014/main" id="{7BF17405-6157-4A54-9868-AC61C012763D}"/>
              </a:ext>
            </a:extLst>
          </p:cNvPr>
          <p:cNvGrpSpPr/>
          <p:nvPr/>
        </p:nvGrpSpPr>
        <p:grpSpPr>
          <a:xfrm>
            <a:off x="-14292" y="0"/>
            <a:ext cx="12053884" cy="6857999"/>
            <a:chOff x="-14292" y="0"/>
            <a:chExt cx="12053884" cy="6857999"/>
          </a:xfrm>
        </p:grpSpPr>
        <p:grpSp>
          <p:nvGrpSpPr>
            <p:cNvPr id="4" name="Group 8">
              <a:extLst>
                <a:ext uri="{FF2B5EF4-FFF2-40B4-BE49-F238E27FC236}">
                  <a16:creationId xmlns:a16="http://schemas.microsoft.com/office/drawing/2014/main" id="{174EC643-418D-445F-B1FC-1A234DF3ED0E}"/>
                </a:ext>
              </a:extLst>
            </p:cNvPr>
            <p:cNvGrpSpPr/>
            <p:nvPr/>
          </p:nvGrpSpPr>
          <p:grpSpPr>
            <a:xfrm>
              <a:off x="-14292" y="0"/>
              <a:ext cx="1220797" cy="6857999"/>
              <a:chOff x="-14292" y="0"/>
              <a:chExt cx="1220797" cy="6857999"/>
            </a:xfrm>
          </p:grpSpPr>
          <p:sp>
            <p:nvSpPr>
              <p:cNvPr id="5" name="Rectangle 5">
                <a:extLst>
                  <a:ext uri="{FF2B5EF4-FFF2-40B4-BE49-F238E27FC236}">
                    <a16:creationId xmlns:a16="http://schemas.microsoft.com/office/drawing/2014/main" id="{59556598-8402-411E-A065-DFF707C88AFA}"/>
                  </a:ext>
                </a:extLst>
              </p:cNvPr>
              <p:cNvSpPr/>
              <p:nvPr/>
            </p:nvSpPr>
            <p:spPr>
              <a:xfrm>
                <a:off x="114300" y="4764"/>
                <a:ext cx="23810" cy="2181228"/>
              </a:xfrm>
              <a:prstGeom prst="rect">
                <a:avLst/>
              </a:prstGeom>
              <a:gradFill>
                <a:gsLst>
                  <a:gs pos="0">
                    <a:srgbClr val="DCD8DC"/>
                  </a:gs>
                  <a:gs pos="100000">
                    <a:srgbClr val="7F7B9A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s-ES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8D9DB69F-73CA-49FF-989D-6357E7D6C98C}"/>
                  </a:ext>
                </a:extLst>
              </p:cNvPr>
              <p:cNvSpPr/>
              <p:nvPr/>
            </p:nvSpPr>
            <p:spPr>
              <a:xfrm>
                <a:off x="33339" y="2176464"/>
                <a:ext cx="190496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val 28"/>
                  <a:gd name="f12" fmla="*/ f0 1 40"/>
                  <a:gd name="f13" fmla="*/ f1 1 40"/>
                  <a:gd name="f14" fmla="val f2"/>
                  <a:gd name="f15" fmla="val f3"/>
                  <a:gd name="f16" fmla="+- f15 0 f14"/>
                  <a:gd name="f17" fmla="*/ f16 1 40"/>
                  <a:gd name="f18" fmla="*/ 0 1 f17"/>
                  <a:gd name="f19" fmla="*/ f15 1 f17"/>
                  <a:gd name="f20" fmla="*/ f18 f12 1"/>
                  <a:gd name="f21" fmla="*/ f19 f12 1"/>
                  <a:gd name="f22" fmla="*/ f19 f13 1"/>
                  <a:gd name="f23" fmla="*/ f18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11" y="f10"/>
                      <a:pt x="f10" y="f9"/>
                      <a:pt x="f10" y="f4"/>
                    </a:cubicBezTo>
                    <a:cubicBezTo>
                      <a:pt x="f10" y="f8"/>
                      <a:pt x="f11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DCD8DC"/>
                  </a:gs>
                  <a:gs pos="100000">
                    <a:srgbClr val="7F7B9A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s-ES"/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F437A0B7-11E2-4DF7-86ED-DEFD0483E600}"/>
                  </a:ext>
                </a:extLst>
              </p:cNvPr>
              <p:cNvSpPr/>
              <p:nvPr/>
            </p:nvSpPr>
            <p:spPr>
              <a:xfrm>
                <a:off x="28575" y="4021138"/>
                <a:ext cx="190496" cy="188915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2"/>
                  <a:gd name="f9" fmla="val 11"/>
                  <a:gd name="f10" fmla="val 29"/>
                  <a:gd name="f11" fmla="val 36"/>
                  <a:gd name="f12" fmla="*/ f0 1 40"/>
                  <a:gd name="f13" fmla="*/ f1 1 40"/>
                  <a:gd name="f14" fmla="val f2"/>
                  <a:gd name="f15" fmla="val f3"/>
                  <a:gd name="f16" fmla="+- f15 0 f14"/>
                  <a:gd name="f17" fmla="*/ f16 1 40"/>
                  <a:gd name="f18" fmla="*/ 0 1 f17"/>
                  <a:gd name="f19" fmla="*/ f15 1 f17"/>
                  <a:gd name="f20" fmla="*/ f18 f12 1"/>
                  <a:gd name="f21" fmla="*/ f19 f12 1"/>
                  <a:gd name="f22" fmla="*/ f19 f13 1"/>
                  <a:gd name="f23" fmla="*/ f18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9"/>
                      <a:pt x="f7" y="f4"/>
                    </a:cubicBezTo>
                    <a:cubicBezTo>
                      <a:pt x="f7" y="f10"/>
                      <a:pt x="f8" y="f11"/>
                      <a:pt x="f4" y="f11"/>
                    </a:cubicBezTo>
                    <a:cubicBezTo>
                      <a:pt x="f10" y="f11"/>
                      <a:pt x="f11" y="f10"/>
                      <a:pt x="f11" y="f4"/>
                    </a:cubicBezTo>
                    <a:cubicBezTo>
                      <a:pt x="f11" y="f9"/>
                      <a:pt x="f10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DCD8DC"/>
                  </a:gs>
                  <a:gs pos="100000">
                    <a:srgbClr val="7F7B9A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s-ES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6004CD55-EE4C-493B-B01E-1C5F354CE04E}"/>
                  </a:ext>
                </a:extLst>
              </p:cNvPr>
              <p:cNvSpPr/>
              <p:nvPr/>
            </p:nvSpPr>
            <p:spPr>
              <a:xfrm>
                <a:off x="200025" y="4764"/>
                <a:ext cx="369883" cy="1811334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33"/>
                  <a:gd name="f4" fmla="val 1141"/>
                  <a:gd name="f5" fmla="val 218"/>
                  <a:gd name="f6" fmla="val 626"/>
                  <a:gd name="f7" fmla="val 15"/>
                  <a:gd name="f8" fmla="val 623"/>
                  <a:gd name="f9" fmla="val 1135"/>
                  <a:gd name="f10" fmla="*/ f0 1 233"/>
                  <a:gd name="f11" fmla="*/ f1 1 1141"/>
                  <a:gd name="f12" fmla="val f2"/>
                  <a:gd name="f13" fmla="val f3"/>
                  <a:gd name="f14" fmla="val f4"/>
                  <a:gd name="f15" fmla="+- f14 0 f12"/>
                  <a:gd name="f16" fmla="+- f13 0 f12"/>
                  <a:gd name="f17" fmla="*/ f16 1 233"/>
                  <a:gd name="f18" fmla="*/ f15 1 1141"/>
                  <a:gd name="f19" fmla="*/ 0 1 f17"/>
                  <a:gd name="f20" fmla="*/ f13 1 f17"/>
                  <a:gd name="f21" fmla="*/ 0 1 f18"/>
                  <a:gd name="f22" fmla="*/ f14 1 f18"/>
                  <a:gd name="f23" fmla="*/ f19 f10 1"/>
                  <a:gd name="f24" fmla="*/ f20 f10 1"/>
                  <a:gd name="f25" fmla="*/ f22 f11 1"/>
                  <a:gd name="f26" fmla="*/ f21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3" t="f26" r="f24" b="f25"/>
                <a:pathLst>
                  <a:path w="233" h="1141">
                    <a:moveTo>
                      <a:pt x="f5" y="f4"/>
                    </a:moveTo>
                    <a:lnTo>
                      <a:pt x="f2" y="f6"/>
                    </a:lnTo>
                    <a:lnTo>
                      <a:pt x="f2" y="f2"/>
                    </a:lnTo>
                    <a:lnTo>
                      <a:pt x="f7" y="f2"/>
                    </a:lnTo>
                    <a:lnTo>
                      <a:pt x="f7" y="f8"/>
                    </a:lnTo>
                    <a:lnTo>
                      <a:pt x="f3" y="f9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DCD8DC"/>
                  </a:gs>
                  <a:gs pos="100000">
                    <a:srgbClr val="7F7B9A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s-ES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6906D569-CE86-4524-B403-5DB7E208D690}"/>
                  </a:ext>
                </a:extLst>
              </p:cNvPr>
              <p:cNvSpPr/>
              <p:nvPr/>
            </p:nvSpPr>
            <p:spPr>
              <a:xfrm>
                <a:off x="503240" y="1801816"/>
                <a:ext cx="190496" cy="188915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33"/>
                  <a:gd name="f8" fmla="val 6"/>
                  <a:gd name="f9" fmla="val 4"/>
                  <a:gd name="f10" fmla="val 11"/>
                  <a:gd name="f11" fmla="val 29"/>
                  <a:gd name="f12" fmla="val 36"/>
                  <a:gd name="f13" fmla="val 28"/>
                  <a:gd name="f14" fmla="*/ f0 1 40"/>
                  <a:gd name="f15" fmla="*/ f1 1 40"/>
                  <a:gd name="f16" fmla="val f2"/>
                  <a:gd name="f17" fmla="val f3"/>
                  <a:gd name="f18" fmla="+- f17 0 f16"/>
                  <a:gd name="f19" fmla="*/ f18 1 40"/>
                  <a:gd name="f20" fmla="*/ 0 1 f19"/>
                  <a:gd name="f21" fmla="*/ f17 1 f19"/>
                  <a:gd name="f22" fmla="*/ f20 f14 1"/>
                  <a:gd name="f23" fmla="*/ f21 f14 1"/>
                  <a:gd name="f24" fmla="*/ f21 f15 1"/>
                  <a:gd name="f25" fmla="*/ f20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2" t="f25" r="f23" b="f24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7" y="f2"/>
                      <a:pt x="f3" y="f8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9"/>
                    </a:moveTo>
                    <a:cubicBezTo>
                      <a:pt x="f10" y="f9"/>
                      <a:pt x="f9" y="f10"/>
                      <a:pt x="f9" y="f4"/>
                    </a:cubicBezTo>
                    <a:cubicBezTo>
                      <a:pt x="f9" y="f11"/>
                      <a:pt x="f10" y="f12"/>
                      <a:pt x="f4" y="f12"/>
                    </a:cubicBezTo>
                    <a:cubicBezTo>
                      <a:pt x="f13" y="f12"/>
                      <a:pt x="f12" y="f11"/>
                      <a:pt x="f12" y="f4"/>
                    </a:cubicBezTo>
                    <a:cubicBezTo>
                      <a:pt x="f12" y="f5"/>
                      <a:pt x="f6" y="f9"/>
                      <a:pt x="f4" y="f9"/>
                    </a:cubicBezTo>
                    <a:close/>
                  </a:path>
                </a:pathLst>
              </a:custGeom>
              <a:gradFill>
                <a:gsLst>
                  <a:gs pos="0">
                    <a:srgbClr val="DCD8DC"/>
                  </a:gs>
                  <a:gs pos="100000">
                    <a:srgbClr val="7F7B9A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s-ES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9A4ABD37-9DD8-453F-8AAB-5D3909B2254B}"/>
                  </a:ext>
                </a:extLst>
              </p:cNvPr>
              <p:cNvSpPr/>
              <p:nvPr/>
            </p:nvSpPr>
            <p:spPr>
              <a:xfrm>
                <a:off x="285750" y="4764"/>
                <a:ext cx="369883" cy="143034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33"/>
                  <a:gd name="f4" fmla="val 901"/>
                  <a:gd name="f5" fmla="val 221"/>
                  <a:gd name="f6" fmla="val 383"/>
                  <a:gd name="f7" fmla="val 18"/>
                  <a:gd name="f8" fmla="val 380"/>
                  <a:gd name="f9" fmla="val 895"/>
                  <a:gd name="f10" fmla="*/ f0 1 233"/>
                  <a:gd name="f11" fmla="*/ f1 1 901"/>
                  <a:gd name="f12" fmla="val f2"/>
                  <a:gd name="f13" fmla="val f3"/>
                  <a:gd name="f14" fmla="val f4"/>
                  <a:gd name="f15" fmla="+- f14 0 f12"/>
                  <a:gd name="f16" fmla="+- f13 0 f12"/>
                  <a:gd name="f17" fmla="*/ f16 1 233"/>
                  <a:gd name="f18" fmla="*/ f15 1 901"/>
                  <a:gd name="f19" fmla="*/ 0 1 f17"/>
                  <a:gd name="f20" fmla="*/ f13 1 f17"/>
                  <a:gd name="f21" fmla="*/ 0 1 f18"/>
                  <a:gd name="f22" fmla="*/ f14 1 f18"/>
                  <a:gd name="f23" fmla="*/ f19 f10 1"/>
                  <a:gd name="f24" fmla="*/ f20 f10 1"/>
                  <a:gd name="f25" fmla="*/ f22 f11 1"/>
                  <a:gd name="f26" fmla="*/ f21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3" t="f26" r="f24" b="f25"/>
                <a:pathLst>
                  <a:path w="233" h="901">
                    <a:moveTo>
                      <a:pt x="f5" y="f4"/>
                    </a:moveTo>
                    <a:lnTo>
                      <a:pt x="f2" y="f6"/>
                    </a:lnTo>
                    <a:lnTo>
                      <a:pt x="f2" y="f2"/>
                    </a:lnTo>
                    <a:lnTo>
                      <a:pt x="f7" y="f2"/>
                    </a:lnTo>
                    <a:lnTo>
                      <a:pt x="f7" y="f8"/>
                    </a:lnTo>
                    <a:lnTo>
                      <a:pt x="f3" y="f9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DCD8DC"/>
                  </a:gs>
                  <a:gs pos="100000">
                    <a:srgbClr val="7F7B9A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s-ES"/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FA1C9A13-51AB-46AE-B1B7-079364976F01}"/>
                  </a:ext>
                </a:extLst>
              </p:cNvPr>
              <p:cNvSpPr/>
              <p:nvPr/>
            </p:nvSpPr>
            <p:spPr>
              <a:xfrm>
                <a:off x="546097" y="0"/>
                <a:ext cx="152403" cy="912808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96"/>
                  <a:gd name="f4" fmla="val 575"/>
                  <a:gd name="f5" fmla="val 78"/>
                  <a:gd name="f6" fmla="val 192"/>
                  <a:gd name="f7" fmla="val 6"/>
                  <a:gd name="f8" fmla="val 15"/>
                  <a:gd name="f9" fmla="val 189"/>
                  <a:gd name="f10" fmla="*/ f0 1 96"/>
                  <a:gd name="f11" fmla="*/ f1 1 575"/>
                  <a:gd name="f12" fmla="val f2"/>
                  <a:gd name="f13" fmla="val f3"/>
                  <a:gd name="f14" fmla="val f4"/>
                  <a:gd name="f15" fmla="+- f14 0 f12"/>
                  <a:gd name="f16" fmla="+- f13 0 f12"/>
                  <a:gd name="f17" fmla="*/ f16 1 96"/>
                  <a:gd name="f18" fmla="*/ f15 1 575"/>
                  <a:gd name="f19" fmla="*/ 0 1 f17"/>
                  <a:gd name="f20" fmla="*/ f13 1 f17"/>
                  <a:gd name="f21" fmla="*/ 0 1 f18"/>
                  <a:gd name="f22" fmla="*/ f14 1 f18"/>
                  <a:gd name="f23" fmla="*/ f19 f10 1"/>
                  <a:gd name="f24" fmla="*/ f20 f10 1"/>
                  <a:gd name="f25" fmla="*/ f22 f11 1"/>
                  <a:gd name="f26" fmla="*/ f21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3" t="f26" r="f24" b="f25"/>
                <a:pathLst>
                  <a:path w="96" h="575">
                    <a:moveTo>
                      <a:pt x="f3" y="f4"/>
                    </a:moveTo>
                    <a:lnTo>
                      <a:pt x="f5" y="f4"/>
                    </a:lnTo>
                    <a:lnTo>
                      <a:pt x="f5" y="f6"/>
                    </a:lnTo>
                    <a:lnTo>
                      <a:pt x="f2" y="f7"/>
                    </a:lnTo>
                    <a:lnTo>
                      <a:pt x="f8" y="f2"/>
                    </a:lnTo>
                    <a:lnTo>
                      <a:pt x="f3" y="f9"/>
                    </a:lnTo>
                    <a:lnTo>
                      <a:pt x="f3" y="f4"/>
                    </a:lnTo>
                    <a:close/>
                  </a:path>
                </a:pathLst>
              </a:custGeom>
              <a:gradFill>
                <a:gsLst>
                  <a:gs pos="0">
                    <a:srgbClr val="DCD8DC"/>
                  </a:gs>
                  <a:gs pos="100000">
                    <a:srgbClr val="7F7B9A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s-ES"/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A696F84A-708E-45E1-909A-CE39176475E4}"/>
                  </a:ext>
                </a:extLst>
              </p:cNvPr>
              <p:cNvSpPr/>
              <p:nvPr/>
            </p:nvSpPr>
            <p:spPr>
              <a:xfrm>
                <a:off x="588965" y="1420813"/>
                <a:ext cx="190496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33"/>
                  <a:gd name="f8" fmla="val 7"/>
                  <a:gd name="f9" fmla="val 4"/>
                  <a:gd name="f10" fmla="val 11"/>
                  <a:gd name="f11" fmla="val 29"/>
                  <a:gd name="f12" fmla="val 36"/>
                  <a:gd name="f13" fmla="*/ f0 1 40"/>
                  <a:gd name="f14" fmla="*/ f1 1 40"/>
                  <a:gd name="f15" fmla="val f2"/>
                  <a:gd name="f16" fmla="val f3"/>
                  <a:gd name="f17" fmla="+- f16 0 f15"/>
                  <a:gd name="f18" fmla="*/ f17 1 40"/>
                  <a:gd name="f19" fmla="*/ 0 1 f18"/>
                  <a:gd name="f20" fmla="*/ f16 1 f18"/>
                  <a:gd name="f21" fmla="*/ f19 f13 1"/>
                  <a:gd name="f22" fmla="*/ f20 f13 1"/>
                  <a:gd name="f23" fmla="*/ f20 f14 1"/>
                  <a:gd name="f24" fmla="*/ f19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1" t="f24" r="f22" b="f23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7" y="f2"/>
                      <a:pt x="f3" y="f8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9"/>
                    </a:moveTo>
                    <a:cubicBezTo>
                      <a:pt x="f10" y="f9"/>
                      <a:pt x="f9" y="f10"/>
                      <a:pt x="f9" y="f4"/>
                    </a:cubicBezTo>
                    <a:cubicBezTo>
                      <a:pt x="f9" y="f11"/>
                      <a:pt x="f10" y="f12"/>
                      <a:pt x="f4" y="f12"/>
                    </a:cubicBezTo>
                    <a:cubicBezTo>
                      <a:pt x="f11" y="f12"/>
                      <a:pt x="f12" y="f11"/>
                      <a:pt x="f12" y="f4"/>
                    </a:cubicBezTo>
                    <a:cubicBezTo>
                      <a:pt x="f12" y="f5"/>
                      <a:pt x="f6" y="f9"/>
                      <a:pt x="f4" y="f9"/>
                    </a:cubicBezTo>
                    <a:close/>
                  </a:path>
                </a:pathLst>
              </a:custGeom>
              <a:gradFill>
                <a:gsLst>
                  <a:gs pos="0">
                    <a:srgbClr val="DCD8DC"/>
                  </a:gs>
                  <a:gs pos="100000">
                    <a:srgbClr val="7F7B9A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s-ES"/>
              </a:p>
            </p:txBody>
          </p:sp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E35204B9-DD4C-4C4F-8AD6-7B567C0CA797}"/>
                  </a:ext>
                </a:extLst>
              </p:cNvPr>
              <p:cNvSpPr/>
              <p:nvPr/>
            </p:nvSpPr>
            <p:spPr>
              <a:xfrm>
                <a:off x="588965" y="903290"/>
                <a:ext cx="190496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*/ f0 1 40"/>
                  <a:gd name="f12" fmla="*/ f1 1 40"/>
                  <a:gd name="f13" fmla="val f2"/>
                  <a:gd name="f14" fmla="val f3"/>
                  <a:gd name="f15" fmla="+- f14 0 f13"/>
                  <a:gd name="f16" fmla="*/ f15 1 40"/>
                  <a:gd name="f17" fmla="*/ 0 1 f16"/>
                  <a:gd name="f18" fmla="*/ f14 1 f16"/>
                  <a:gd name="f19" fmla="*/ f17 f11 1"/>
                  <a:gd name="f20" fmla="*/ f18 f11 1"/>
                  <a:gd name="f21" fmla="*/ f18 f12 1"/>
                  <a:gd name="f22" fmla="*/ f17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9" y="f10"/>
                      <a:pt x="f10" y="f9"/>
                      <a:pt x="f10" y="f4"/>
                    </a:cubicBezTo>
                    <a:cubicBezTo>
                      <a:pt x="f10" y="f8"/>
                      <a:pt x="f9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DCD8DC"/>
                  </a:gs>
                  <a:gs pos="100000">
                    <a:srgbClr val="7F7B9A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s-ES"/>
              </a:p>
            </p:txBody>
          </p:sp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4EEC6030-9D06-4C08-B3CB-B48C4FF91058}"/>
                  </a:ext>
                </a:extLst>
              </p:cNvPr>
              <p:cNvSpPr/>
              <p:nvPr/>
            </p:nvSpPr>
            <p:spPr>
              <a:xfrm>
                <a:off x="641351" y="0"/>
                <a:ext cx="422279" cy="52705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66"/>
                  <a:gd name="f4" fmla="val 332"/>
                  <a:gd name="f5" fmla="val 257"/>
                  <a:gd name="f6" fmla="val 48"/>
                  <a:gd name="f7" fmla="val 123"/>
                  <a:gd name="f8" fmla="val 6"/>
                  <a:gd name="f9" fmla="val 15"/>
                  <a:gd name="f10" fmla="val 63"/>
                  <a:gd name="f11" fmla="val 114"/>
                  <a:gd name="f12" fmla="val 320"/>
                  <a:gd name="f13" fmla="*/ f0 1 266"/>
                  <a:gd name="f14" fmla="*/ f1 1 332"/>
                  <a:gd name="f15" fmla="val f2"/>
                  <a:gd name="f16" fmla="val f3"/>
                  <a:gd name="f17" fmla="val f4"/>
                  <a:gd name="f18" fmla="+- f17 0 f15"/>
                  <a:gd name="f19" fmla="+- f16 0 f15"/>
                  <a:gd name="f20" fmla="*/ f19 1 266"/>
                  <a:gd name="f21" fmla="*/ f18 1 332"/>
                  <a:gd name="f22" fmla="*/ 0 1 f20"/>
                  <a:gd name="f23" fmla="*/ f16 1 f20"/>
                  <a:gd name="f24" fmla="*/ 0 1 f21"/>
                  <a:gd name="f25" fmla="*/ f17 1 f21"/>
                  <a:gd name="f26" fmla="*/ f22 f13 1"/>
                  <a:gd name="f27" fmla="*/ f23 f13 1"/>
                  <a:gd name="f28" fmla="*/ f25 f14 1"/>
                  <a:gd name="f29" fmla="*/ f24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6" t="f29" r="f27" b="f28"/>
                <a:pathLst>
                  <a:path w="266" h="332">
                    <a:moveTo>
                      <a:pt x="f5" y="f4"/>
                    </a:moveTo>
                    <a:lnTo>
                      <a:pt x="f6" y="f7"/>
                    </a:lnTo>
                    <a:lnTo>
                      <a:pt x="f2" y="f8"/>
                    </a:lnTo>
                    <a:lnTo>
                      <a:pt x="f9" y="f2"/>
                    </a:lnTo>
                    <a:lnTo>
                      <a:pt x="f10" y="f11"/>
                    </a:lnTo>
                    <a:lnTo>
                      <a:pt x="f3" y="f12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DCD8DC"/>
                  </a:gs>
                  <a:gs pos="100000">
                    <a:srgbClr val="7F7B9A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s-ES"/>
              </a:p>
            </p:txBody>
          </p:sp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83749046-CAD1-4C6A-97B3-CBD8C4F431FD}"/>
                  </a:ext>
                </a:extLst>
              </p:cNvPr>
              <p:cNvSpPr/>
              <p:nvPr/>
            </p:nvSpPr>
            <p:spPr>
              <a:xfrm>
                <a:off x="1020763" y="488947"/>
                <a:ext cx="161921" cy="14763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4"/>
                  <a:gd name="f4" fmla="val 31"/>
                  <a:gd name="f5" fmla="val 17"/>
                  <a:gd name="f6" fmla="val 13"/>
                  <a:gd name="f7" fmla="val 9"/>
                  <a:gd name="f8" fmla="val 30"/>
                  <a:gd name="f9" fmla="val 6"/>
                  <a:gd name="f10" fmla="val 27"/>
                  <a:gd name="f11" fmla="val 20"/>
                  <a:gd name="f12" fmla="val 10"/>
                  <a:gd name="f13" fmla="val 4"/>
                  <a:gd name="f14" fmla="val 1"/>
                  <a:gd name="f15" fmla="val 21"/>
                  <a:gd name="f16" fmla="val 25"/>
                  <a:gd name="f17" fmla="val 28"/>
                  <a:gd name="f18" fmla="val 14"/>
                  <a:gd name="f19" fmla="val 11"/>
                  <a:gd name="f20" fmla="val 5"/>
                  <a:gd name="f21" fmla="val 7"/>
                  <a:gd name="f22" fmla="val 12"/>
                  <a:gd name="f23" fmla="val 19"/>
                  <a:gd name="f24" fmla="val 24"/>
                  <a:gd name="f25" fmla="val 26"/>
                  <a:gd name="f26" fmla="val 23"/>
                  <a:gd name="f27" fmla="*/ f0 1 34"/>
                  <a:gd name="f28" fmla="*/ f1 1 31"/>
                  <a:gd name="f29" fmla="val f2"/>
                  <a:gd name="f30" fmla="val f3"/>
                  <a:gd name="f31" fmla="val f4"/>
                  <a:gd name="f32" fmla="+- f31 0 f29"/>
                  <a:gd name="f33" fmla="+- f30 0 f29"/>
                  <a:gd name="f34" fmla="*/ f33 1 34"/>
                  <a:gd name="f35" fmla="*/ f32 1 31"/>
                  <a:gd name="f36" fmla="*/ 0 1 f34"/>
                  <a:gd name="f37" fmla="*/ f30 1 f34"/>
                  <a:gd name="f38" fmla="*/ 0 1 f35"/>
                  <a:gd name="f39" fmla="*/ f31 1 f35"/>
                  <a:gd name="f40" fmla="*/ f36 f27 1"/>
                  <a:gd name="f41" fmla="*/ f37 f27 1"/>
                  <a:gd name="f42" fmla="*/ f39 f28 1"/>
                  <a:gd name="f43" fmla="*/ f38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40" t="f43" r="f41" b="f42"/>
                <a:pathLst>
                  <a:path w="34" h="31">
                    <a:moveTo>
                      <a:pt x="f5" y="f4"/>
                    </a:moveTo>
                    <a:cubicBezTo>
                      <a:pt x="f6" y="f4"/>
                      <a:pt x="f7" y="f8"/>
                      <a:pt x="f9" y="f10"/>
                    </a:cubicBezTo>
                    <a:cubicBezTo>
                      <a:pt x="f2" y="f11"/>
                      <a:pt x="f2" y="f12"/>
                      <a:pt x="f9" y="f13"/>
                    </a:cubicBezTo>
                    <a:cubicBezTo>
                      <a:pt x="f7" y="f14"/>
                      <a:pt x="f6" y="f2"/>
                      <a:pt x="f5" y="f2"/>
                    </a:cubicBezTo>
                    <a:cubicBezTo>
                      <a:pt x="f15" y="f2"/>
                      <a:pt x="f16" y="f14"/>
                      <a:pt x="f17" y="f13"/>
                    </a:cubicBezTo>
                    <a:cubicBezTo>
                      <a:pt x="f3" y="f12"/>
                      <a:pt x="f3" y="f11"/>
                      <a:pt x="f17" y="f10"/>
                    </a:cubicBezTo>
                    <a:cubicBezTo>
                      <a:pt x="f16" y="f8"/>
                      <a:pt x="f15" y="f4"/>
                      <a:pt x="f5" y="f4"/>
                    </a:cubicBezTo>
                    <a:close/>
                    <a:moveTo>
                      <a:pt x="f5" y="f13"/>
                    </a:moveTo>
                    <a:cubicBezTo>
                      <a:pt x="f18" y="f13"/>
                      <a:pt x="f19" y="f20"/>
                      <a:pt x="f7" y="f21"/>
                    </a:cubicBezTo>
                    <a:cubicBezTo>
                      <a:pt x="f13" y="f22"/>
                      <a:pt x="f13" y="f23"/>
                      <a:pt x="f7" y="f24"/>
                    </a:cubicBezTo>
                    <a:cubicBezTo>
                      <a:pt x="f19" y="f25"/>
                      <a:pt x="f18" y="f10"/>
                      <a:pt x="f5" y="f10"/>
                    </a:cubicBezTo>
                    <a:cubicBezTo>
                      <a:pt x="f11" y="f10"/>
                      <a:pt x="f26" y="f25"/>
                      <a:pt x="f16" y="f24"/>
                    </a:cubicBezTo>
                    <a:cubicBezTo>
                      <a:pt x="f8" y="f23"/>
                      <a:pt x="f8" y="f22"/>
                      <a:pt x="f16" y="f21"/>
                    </a:cubicBezTo>
                    <a:cubicBezTo>
                      <a:pt x="f26" y="f20"/>
                      <a:pt x="f11" y="f13"/>
                      <a:pt x="f5" y="f13"/>
                    </a:cubicBezTo>
                    <a:close/>
                  </a:path>
                </a:pathLst>
              </a:custGeom>
              <a:gradFill>
                <a:gsLst>
                  <a:gs pos="0">
                    <a:srgbClr val="DCD8DC"/>
                  </a:gs>
                  <a:gs pos="100000">
                    <a:srgbClr val="7F7B9A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s-ES"/>
              </a:p>
            </p:txBody>
          </p:sp>
          <p:sp>
            <p:nvSpPr>
              <p:cNvPr id="16" name="Line 16">
                <a:extLst>
                  <a:ext uri="{FF2B5EF4-FFF2-40B4-BE49-F238E27FC236}">
                    <a16:creationId xmlns:a16="http://schemas.microsoft.com/office/drawing/2014/main" id="{A7DEE7C5-223A-47D8-BE07-FEF8A9DE1FC6}"/>
                  </a:ext>
                </a:extLst>
              </p:cNvPr>
              <p:cNvSpPr/>
              <p:nvPr/>
            </p:nvSpPr>
            <p:spPr>
              <a:xfrm>
                <a:off x="-4764" y="9528"/>
                <a:ext cx="0" cy="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+- 0 0 -180"/>
                  <a:gd name="f8" fmla="+- 0 0 -360"/>
                  <a:gd name="f9" fmla="abs f3"/>
                  <a:gd name="f10" fmla="abs f4"/>
                  <a:gd name="f11" fmla="abs f5"/>
                  <a:gd name="f12" fmla="val f6"/>
                  <a:gd name="f13" fmla="*/ f7 f0 1"/>
                  <a:gd name="f14" fmla="*/ f8 f0 1"/>
                  <a:gd name="f15" fmla="?: f9 f3 1"/>
                  <a:gd name="f16" fmla="?: f10 f4 1"/>
                  <a:gd name="f17" fmla="?: f11 f5 1"/>
                  <a:gd name="f18" fmla="*/ f13 1 f2"/>
                  <a:gd name="f19" fmla="*/ f14 1 f2"/>
                  <a:gd name="f20" fmla="*/ f15 1 21600"/>
                  <a:gd name="f21" fmla="*/ f16 1 21600"/>
                  <a:gd name="f22" fmla="*/ 21600 f15 1"/>
                  <a:gd name="f23" fmla="*/ 21600 f16 1"/>
                  <a:gd name="f24" fmla="+- f18 0 f1"/>
                  <a:gd name="f25" fmla="+- f19 0 f1"/>
                  <a:gd name="f26" fmla="min f21 f20"/>
                  <a:gd name="f27" fmla="*/ f22 1 f17"/>
                  <a:gd name="f28" fmla="*/ f23 1 f17"/>
                  <a:gd name="f29" fmla="val f27"/>
                  <a:gd name="f30" fmla="val f28"/>
                  <a:gd name="f31" fmla="*/ f6 f26 1"/>
                  <a:gd name="f32" fmla="*/ f27 f26 1"/>
                  <a:gd name="f33" fmla="*/ f28 f26 1"/>
                  <a:gd name="f34" fmla="*/ f12 f26 1"/>
                  <a:gd name="f35" fmla="*/ f29 f26 1"/>
                  <a:gd name="f36" fmla="*/ f30 f2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4">
                    <a:pos x="f34" y="f34"/>
                  </a:cxn>
                  <a:cxn ang="f25">
                    <a:pos x="f35" y="f36"/>
                  </a:cxn>
                </a:cxnLst>
                <a:rect l="f31" t="f31" r="f32" b="f33"/>
                <a:pathLst>
                  <a:path>
                    <a:moveTo>
                      <a:pt x="f34" y="f34"/>
                    </a:moveTo>
                    <a:lnTo>
                      <a:pt x="f35" y="f36"/>
                    </a:lnTo>
                  </a:path>
                </a:pathLst>
              </a:custGeom>
              <a:noFill/>
              <a:ln w="18" cap="flat">
                <a:solidFill>
                  <a:srgbClr val="FFFFFF"/>
                </a:solidFill>
                <a:prstDash val="solid"/>
                <a:miter/>
              </a:ln>
            </p:spPr>
            <p:txBody>
              <a:bodyPr lIns="0" tIns="0" rIns="0" bIns="0"/>
              <a:lstStyle/>
              <a:p>
                <a:endParaRPr lang="es-ES"/>
              </a:p>
            </p:txBody>
          </p:sp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09D93754-6ADE-4C6D-A71A-CA6FF27BA63E}"/>
                  </a:ext>
                </a:extLst>
              </p:cNvPr>
              <p:cNvSpPr/>
              <p:nvPr/>
            </p:nvSpPr>
            <p:spPr>
              <a:xfrm>
                <a:off x="9528" y="1801816"/>
                <a:ext cx="123828" cy="12700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78"/>
                  <a:gd name="f4" fmla="val 80"/>
                  <a:gd name="f5" fmla="val 6"/>
                  <a:gd name="f6" fmla="val 71"/>
                  <a:gd name="f7" fmla="val 69"/>
                  <a:gd name="f8" fmla="val 9"/>
                  <a:gd name="f9" fmla="*/ f0 1 78"/>
                  <a:gd name="f10" fmla="*/ f1 1 80"/>
                  <a:gd name="f11" fmla="val f2"/>
                  <a:gd name="f12" fmla="val f3"/>
                  <a:gd name="f13" fmla="val f4"/>
                  <a:gd name="f14" fmla="+- f13 0 f11"/>
                  <a:gd name="f15" fmla="+- f12 0 f11"/>
                  <a:gd name="f16" fmla="*/ f15 1 78"/>
                  <a:gd name="f17" fmla="*/ f14 1 80"/>
                  <a:gd name="f18" fmla="*/ 0 1 f16"/>
                  <a:gd name="f19" fmla="*/ f12 1 f16"/>
                  <a:gd name="f20" fmla="*/ 0 1 f17"/>
                  <a:gd name="f21" fmla="*/ f13 1 f17"/>
                  <a:gd name="f22" fmla="*/ f18 f9 1"/>
                  <a:gd name="f23" fmla="*/ f19 f9 1"/>
                  <a:gd name="f24" fmla="*/ f21 f10 1"/>
                  <a:gd name="f25" fmla="*/ f20 f1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2" t="f25" r="f23" b="f24"/>
                <a:pathLst>
                  <a:path w="78" h="80">
                    <a:moveTo>
                      <a:pt x="f5" y="f4"/>
                    </a:moveTo>
                    <a:lnTo>
                      <a:pt x="f2" y="f6"/>
                    </a:lnTo>
                    <a:lnTo>
                      <a:pt x="f7" y="f2"/>
                    </a:lnTo>
                    <a:lnTo>
                      <a:pt x="f3" y="f8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DCD8DC"/>
                  </a:gs>
                  <a:gs pos="100000">
                    <a:srgbClr val="7F7B9A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s-ES"/>
              </a:p>
            </p:txBody>
          </p:sp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83FABF26-A299-4DF9-9049-05ECACB83883}"/>
                  </a:ext>
                </a:extLst>
              </p:cNvPr>
              <p:cNvSpPr/>
              <p:nvPr/>
            </p:nvSpPr>
            <p:spPr>
              <a:xfrm>
                <a:off x="-9528" y="3549645"/>
                <a:ext cx="147639" cy="481010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93"/>
                  <a:gd name="f4" fmla="val 303"/>
                  <a:gd name="f5" fmla="val 78"/>
                  <a:gd name="f6" fmla="val 12"/>
                  <a:gd name="f7" fmla="val 69"/>
                  <a:gd name="f8" fmla="*/ f0 1 93"/>
                  <a:gd name="f9" fmla="*/ f1 1 303"/>
                  <a:gd name="f10" fmla="val f2"/>
                  <a:gd name="f11" fmla="val f3"/>
                  <a:gd name="f12" fmla="val f4"/>
                  <a:gd name="f13" fmla="+- f12 0 f10"/>
                  <a:gd name="f14" fmla="+- f11 0 f10"/>
                  <a:gd name="f15" fmla="*/ f14 1 93"/>
                  <a:gd name="f16" fmla="*/ f13 1 303"/>
                  <a:gd name="f17" fmla="*/ 0 1 f15"/>
                  <a:gd name="f18" fmla="*/ f11 1 f15"/>
                  <a:gd name="f19" fmla="*/ 0 1 f16"/>
                  <a:gd name="f20" fmla="*/ f12 1 f16"/>
                  <a:gd name="f21" fmla="*/ f17 f8 1"/>
                  <a:gd name="f22" fmla="*/ f18 f8 1"/>
                  <a:gd name="f23" fmla="*/ f20 f9 1"/>
                  <a:gd name="f24" fmla="*/ f19 f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1" t="f24" r="f22" b="f23"/>
                <a:pathLst>
                  <a:path w="93" h="303">
                    <a:moveTo>
                      <a:pt x="f3" y="f4"/>
                    </a:moveTo>
                    <a:lnTo>
                      <a:pt x="f5" y="f4"/>
                    </a:lnTo>
                    <a:lnTo>
                      <a:pt x="f5" y="f5"/>
                    </a:lnTo>
                    <a:lnTo>
                      <a:pt x="f2" y="f6"/>
                    </a:lnTo>
                    <a:lnTo>
                      <a:pt x="f6" y="f2"/>
                    </a:lnTo>
                    <a:lnTo>
                      <a:pt x="f3" y="f7"/>
                    </a:lnTo>
                    <a:lnTo>
                      <a:pt x="f3" y="f4"/>
                    </a:lnTo>
                    <a:close/>
                  </a:path>
                </a:pathLst>
              </a:custGeom>
              <a:gradFill>
                <a:gsLst>
                  <a:gs pos="0">
                    <a:srgbClr val="DCD8DC"/>
                  </a:gs>
                  <a:gs pos="100000">
                    <a:srgbClr val="7F7B9A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s-ES"/>
              </a:p>
            </p:txBody>
          </p:sp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CCE89B65-47D8-4354-BED2-828A8098BC13}"/>
                  </a:ext>
                </a:extLst>
              </p:cNvPr>
              <p:cNvSpPr/>
              <p:nvPr/>
            </p:nvSpPr>
            <p:spPr>
              <a:xfrm>
                <a:off x="128582" y="1382709"/>
                <a:ext cx="142875" cy="47624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90"/>
                  <a:gd name="f4" fmla="val 300"/>
                  <a:gd name="f5" fmla="val 78"/>
                  <a:gd name="f6" fmla="val 84"/>
                  <a:gd name="f7" fmla="val 9"/>
                  <a:gd name="f8" fmla="val 81"/>
                  <a:gd name="f9" fmla="*/ f0 1 90"/>
                  <a:gd name="f10" fmla="*/ f1 1 300"/>
                  <a:gd name="f11" fmla="val f2"/>
                  <a:gd name="f12" fmla="val f3"/>
                  <a:gd name="f13" fmla="val f4"/>
                  <a:gd name="f14" fmla="+- f13 0 f11"/>
                  <a:gd name="f15" fmla="+- f12 0 f11"/>
                  <a:gd name="f16" fmla="*/ f15 1 90"/>
                  <a:gd name="f17" fmla="*/ f14 1 300"/>
                  <a:gd name="f18" fmla="*/ 0 1 f16"/>
                  <a:gd name="f19" fmla="*/ f12 1 f16"/>
                  <a:gd name="f20" fmla="*/ 0 1 f17"/>
                  <a:gd name="f21" fmla="*/ f13 1 f17"/>
                  <a:gd name="f22" fmla="*/ f18 f9 1"/>
                  <a:gd name="f23" fmla="*/ f19 f9 1"/>
                  <a:gd name="f24" fmla="*/ f21 f10 1"/>
                  <a:gd name="f25" fmla="*/ f20 f1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2" t="f25" r="f23" b="f24"/>
                <a:pathLst>
                  <a:path w="90" h="300">
                    <a:moveTo>
                      <a:pt x="f3" y="f4"/>
                    </a:moveTo>
                    <a:lnTo>
                      <a:pt x="f5" y="f4"/>
                    </a:lnTo>
                    <a:lnTo>
                      <a:pt x="f5" y="f6"/>
                    </a:lnTo>
                    <a:lnTo>
                      <a:pt x="f2" y="f7"/>
                    </a:lnTo>
                    <a:lnTo>
                      <a:pt x="f7" y="f2"/>
                    </a:lnTo>
                    <a:lnTo>
                      <a:pt x="f3" y="f8"/>
                    </a:lnTo>
                    <a:lnTo>
                      <a:pt x="f3" y="f4"/>
                    </a:lnTo>
                    <a:close/>
                  </a:path>
                </a:pathLst>
              </a:custGeom>
              <a:gradFill>
                <a:gsLst>
                  <a:gs pos="0">
                    <a:srgbClr val="DCD8DC"/>
                  </a:gs>
                  <a:gs pos="100000">
                    <a:srgbClr val="7F7B9A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s-ES"/>
              </a:p>
            </p:txBody>
          </p:sp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1DF3B734-2BF7-40C8-BC2B-921A5B6105F0}"/>
                  </a:ext>
                </a:extLst>
              </p:cNvPr>
              <p:cNvSpPr/>
              <p:nvPr/>
            </p:nvSpPr>
            <p:spPr>
              <a:xfrm>
                <a:off x="204789" y="1849438"/>
                <a:ext cx="114300" cy="107954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4"/>
                  <a:gd name="f4" fmla="val 23"/>
                  <a:gd name="f5" fmla="val 12"/>
                  <a:gd name="f6" fmla="val 6"/>
                  <a:gd name="f7" fmla="val 18"/>
                  <a:gd name="f8" fmla="val 5"/>
                  <a:gd name="f9" fmla="val 4"/>
                  <a:gd name="f10" fmla="val 8"/>
                  <a:gd name="f11" fmla="val 16"/>
                  <a:gd name="f12" fmla="val 19"/>
                  <a:gd name="f13" fmla="val 20"/>
                  <a:gd name="f14" fmla="*/ f0 1 24"/>
                  <a:gd name="f15" fmla="*/ f1 1 23"/>
                  <a:gd name="f16" fmla="val f2"/>
                  <a:gd name="f17" fmla="val f3"/>
                  <a:gd name="f18" fmla="val f4"/>
                  <a:gd name="f19" fmla="+- f18 0 f16"/>
                  <a:gd name="f20" fmla="+- f17 0 f16"/>
                  <a:gd name="f21" fmla="*/ f20 1 24"/>
                  <a:gd name="f22" fmla="*/ f19 1 23"/>
                  <a:gd name="f23" fmla="*/ 0 1 f21"/>
                  <a:gd name="f24" fmla="*/ f17 1 f21"/>
                  <a:gd name="f25" fmla="*/ 0 1 f22"/>
                  <a:gd name="f26" fmla="*/ f18 1 f22"/>
                  <a:gd name="f27" fmla="*/ f23 f14 1"/>
                  <a:gd name="f28" fmla="*/ f24 f14 1"/>
                  <a:gd name="f29" fmla="*/ f26 f15 1"/>
                  <a:gd name="f30" fmla="*/ f25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7" t="f30" r="f28" b="f29"/>
                <a:pathLst>
                  <a:path w="24" h="23">
                    <a:moveTo>
                      <a:pt x="f5" y="f4"/>
                    </a:moveTo>
                    <a:cubicBezTo>
                      <a:pt x="f6" y="f4"/>
                      <a:pt x="f2" y="f7"/>
                      <a:pt x="f2" y="f5"/>
                    </a:cubicBezTo>
                    <a:cubicBezTo>
                      <a:pt x="f2" y="f8"/>
                      <a:pt x="f6" y="f2"/>
                      <a:pt x="f5" y="f2"/>
                    </a:cubicBezTo>
                    <a:cubicBezTo>
                      <a:pt x="f7" y="f2"/>
                      <a:pt x="f3" y="f8"/>
                      <a:pt x="f3" y="f5"/>
                    </a:cubicBezTo>
                    <a:cubicBezTo>
                      <a:pt x="f3" y="f7"/>
                      <a:pt x="f7" y="f4"/>
                      <a:pt x="f5" y="f4"/>
                    </a:cubicBezTo>
                    <a:close/>
                    <a:moveTo>
                      <a:pt x="f5" y="f9"/>
                    </a:moveTo>
                    <a:cubicBezTo>
                      <a:pt x="f10" y="f9"/>
                      <a:pt x="f9" y="f10"/>
                      <a:pt x="f9" y="f5"/>
                    </a:cubicBezTo>
                    <a:cubicBezTo>
                      <a:pt x="f9" y="f11"/>
                      <a:pt x="f10" y="f12"/>
                      <a:pt x="f5" y="f12"/>
                    </a:cubicBezTo>
                    <a:cubicBezTo>
                      <a:pt x="f11" y="f12"/>
                      <a:pt x="f13" y="f11"/>
                      <a:pt x="f13" y="f5"/>
                    </a:cubicBezTo>
                    <a:cubicBezTo>
                      <a:pt x="f13" y="f10"/>
                      <a:pt x="f11" y="f9"/>
                      <a:pt x="f5" y="f9"/>
                    </a:cubicBezTo>
                    <a:close/>
                  </a:path>
                </a:pathLst>
              </a:custGeom>
              <a:gradFill>
                <a:gsLst>
                  <a:gs pos="0">
                    <a:srgbClr val="DCD8DC"/>
                  </a:gs>
                  <a:gs pos="100000">
                    <a:srgbClr val="7F7B9A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s-ES"/>
              </a:p>
            </p:txBody>
          </p:sp>
          <p:sp>
            <p:nvSpPr>
              <p:cNvPr id="21" name="Rectangle 21">
                <a:extLst>
                  <a:ext uri="{FF2B5EF4-FFF2-40B4-BE49-F238E27FC236}">
                    <a16:creationId xmlns:a16="http://schemas.microsoft.com/office/drawing/2014/main" id="{FB861B9C-A0B9-4A22-A1CE-326343A07174}"/>
                  </a:ext>
                </a:extLst>
              </p:cNvPr>
              <p:cNvSpPr/>
              <p:nvPr/>
            </p:nvSpPr>
            <p:spPr>
              <a:xfrm>
                <a:off x="133346" y="4662489"/>
                <a:ext cx="23810" cy="2181228"/>
              </a:xfrm>
              <a:prstGeom prst="rect">
                <a:avLst/>
              </a:prstGeom>
              <a:gradFill>
                <a:gsLst>
                  <a:gs pos="0">
                    <a:srgbClr val="DCD8DC"/>
                  </a:gs>
                  <a:gs pos="100000">
                    <a:srgbClr val="7F7B9A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s-ES"/>
              </a:p>
            </p:txBody>
          </p:sp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5240648A-F3ED-47A2-BE09-12DE6D92705A}"/>
                  </a:ext>
                </a:extLst>
              </p:cNvPr>
              <p:cNvSpPr/>
              <p:nvPr/>
            </p:nvSpPr>
            <p:spPr>
              <a:xfrm>
                <a:off x="223835" y="5041901"/>
                <a:ext cx="369883" cy="180181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33"/>
                  <a:gd name="f4" fmla="val 1135"/>
                  <a:gd name="f5" fmla="val 15"/>
                  <a:gd name="f6" fmla="val 515"/>
                  <a:gd name="f7" fmla="val 512"/>
                  <a:gd name="f8" fmla="val 218"/>
                  <a:gd name="f9" fmla="val 6"/>
                  <a:gd name="f10" fmla="val 518"/>
                  <a:gd name="f11" fmla="*/ f0 1 233"/>
                  <a:gd name="f12" fmla="*/ f1 1 1135"/>
                  <a:gd name="f13" fmla="val f2"/>
                  <a:gd name="f14" fmla="val f3"/>
                  <a:gd name="f15" fmla="val f4"/>
                  <a:gd name="f16" fmla="+- f15 0 f13"/>
                  <a:gd name="f17" fmla="+- f14 0 f13"/>
                  <a:gd name="f18" fmla="*/ f17 1 233"/>
                  <a:gd name="f19" fmla="*/ f16 1 1135"/>
                  <a:gd name="f20" fmla="*/ 0 1 f18"/>
                  <a:gd name="f21" fmla="*/ f14 1 f18"/>
                  <a:gd name="f22" fmla="*/ 0 1 f19"/>
                  <a:gd name="f23" fmla="*/ f15 1 f19"/>
                  <a:gd name="f24" fmla="*/ f20 f11 1"/>
                  <a:gd name="f25" fmla="*/ f21 f11 1"/>
                  <a:gd name="f26" fmla="*/ f23 f12 1"/>
                  <a:gd name="f27" fmla="*/ f22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4" t="f27" r="f25" b="f26"/>
                <a:pathLst>
                  <a:path w="233" h="1135">
                    <a:moveTo>
                      <a:pt x="f5" y="f4"/>
                    </a:moveTo>
                    <a:lnTo>
                      <a:pt x="f2" y="f4"/>
                    </a:lnTo>
                    <a:lnTo>
                      <a:pt x="f2" y="f6"/>
                    </a:lnTo>
                    <a:lnTo>
                      <a:pt x="f2" y="f7"/>
                    </a:lnTo>
                    <a:lnTo>
                      <a:pt x="f8" y="f2"/>
                    </a:lnTo>
                    <a:lnTo>
                      <a:pt x="f3" y="f9"/>
                    </a:lnTo>
                    <a:lnTo>
                      <a:pt x="f5" y="f10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DCD8DC"/>
                  </a:gs>
                  <a:gs pos="100000">
                    <a:srgbClr val="7F7B9A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s-ES"/>
              </a:p>
            </p:txBody>
          </p:sp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0B4AABDA-8C4D-4A0A-9406-659C77FEBE87}"/>
                  </a:ext>
                </a:extLst>
              </p:cNvPr>
              <p:cNvSpPr/>
              <p:nvPr/>
            </p:nvSpPr>
            <p:spPr>
              <a:xfrm>
                <a:off x="52385" y="4481510"/>
                <a:ext cx="190496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val 28"/>
                  <a:gd name="f12" fmla="*/ f0 1 40"/>
                  <a:gd name="f13" fmla="*/ f1 1 40"/>
                  <a:gd name="f14" fmla="val f2"/>
                  <a:gd name="f15" fmla="val f3"/>
                  <a:gd name="f16" fmla="+- f15 0 f14"/>
                  <a:gd name="f17" fmla="*/ f16 1 40"/>
                  <a:gd name="f18" fmla="*/ 0 1 f17"/>
                  <a:gd name="f19" fmla="*/ f15 1 f17"/>
                  <a:gd name="f20" fmla="*/ f18 f12 1"/>
                  <a:gd name="f21" fmla="*/ f19 f12 1"/>
                  <a:gd name="f22" fmla="*/ f19 f13 1"/>
                  <a:gd name="f23" fmla="*/ f18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11" y="f10"/>
                      <a:pt x="f10" y="f9"/>
                      <a:pt x="f10" y="f4"/>
                    </a:cubicBezTo>
                    <a:cubicBezTo>
                      <a:pt x="f10" y="f8"/>
                      <a:pt x="f11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DCD8DC"/>
                  </a:gs>
                  <a:gs pos="100000">
                    <a:srgbClr val="7F7B9A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s-ES"/>
              </a:p>
            </p:txBody>
          </p:sp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45929E8F-B9E8-433F-847F-3B259A1A70C0}"/>
                  </a:ext>
                </a:extLst>
              </p:cNvPr>
              <p:cNvSpPr/>
              <p:nvPr/>
            </p:nvSpPr>
            <p:spPr>
              <a:xfrm>
                <a:off x="-14292" y="5627683"/>
                <a:ext cx="85725" cy="12160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54"/>
                  <a:gd name="f4" fmla="val 766"/>
                  <a:gd name="f5" fmla="val 36"/>
                  <a:gd name="f6" fmla="val 149"/>
                  <a:gd name="f7" fmla="val 3"/>
                  <a:gd name="f8" fmla="val 18"/>
                  <a:gd name="f9" fmla="val 146"/>
                  <a:gd name="f10" fmla="*/ f0 1 54"/>
                  <a:gd name="f11" fmla="*/ f1 1 766"/>
                  <a:gd name="f12" fmla="val f2"/>
                  <a:gd name="f13" fmla="val f3"/>
                  <a:gd name="f14" fmla="val f4"/>
                  <a:gd name="f15" fmla="+- f14 0 f12"/>
                  <a:gd name="f16" fmla="+- f13 0 f12"/>
                  <a:gd name="f17" fmla="*/ f16 1 54"/>
                  <a:gd name="f18" fmla="*/ f15 1 766"/>
                  <a:gd name="f19" fmla="*/ 0 1 f17"/>
                  <a:gd name="f20" fmla="*/ f13 1 f17"/>
                  <a:gd name="f21" fmla="*/ 0 1 f18"/>
                  <a:gd name="f22" fmla="*/ f14 1 f18"/>
                  <a:gd name="f23" fmla="*/ f19 f10 1"/>
                  <a:gd name="f24" fmla="*/ f20 f10 1"/>
                  <a:gd name="f25" fmla="*/ f22 f11 1"/>
                  <a:gd name="f26" fmla="*/ f21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3" t="f26" r="f24" b="f25"/>
                <a:pathLst>
                  <a:path w="54" h="766">
                    <a:moveTo>
                      <a:pt x="f3" y="f4"/>
                    </a:moveTo>
                    <a:lnTo>
                      <a:pt x="f5" y="f4"/>
                    </a:lnTo>
                    <a:lnTo>
                      <a:pt x="f5" y="f6"/>
                    </a:lnTo>
                    <a:lnTo>
                      <a:pt x="f2" y="f7"/>
                    </a:lnTo>
                    <a:lnTo>
                      <a:pt x="f8" y="f2"/>
                    </a:lnTo>
                    <a:lnTo>
                      <a:pt x="f3" y="f9"/>
                    </a:lnTo>
                    <a:lnTo>
                      <a:pt x="f3" y="f4"/>
                    </a:lnTo>
                    <a:close/>
                  </a:path>
                </a:pathLst>
              </a:custGeom>
              <a:gradFill>
                <a:gsLst>
                  <a:gs pos="0">
                    <a:srgbClr val="DCD8DC"/>
                  </a:gs>
                  <a:gs pos="100000">
                    <a:srgbClr val="7F7B9A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s-ES"/>
              </a:p>
            </p:txBody>
          </p:sp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57C286A4-F6C2-4657-9213-B5FDCCCCC94D}"/>
                  </a:ext>
                </a:extLst>
              </p:cNvPr>
              <p:cNvSpPr/>
              <p:nvPr/>
            </p:nvSpPr>
            <p:spPr>
              <a:xfrm>
                <a:off x="527051" y="4867278"/>
                <a:ext cx="190496" cy="188915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*/ f0 1 40"/>
                  <a:gd name="f12" fmla="*/ f1 1 40"/>
                  <a:gd name="f13" fmla="val f2"/>
                  <a:gd name="f14" fmla="val f3"/>
                  <a:gd name="f15" fmla="+- f14 0 f13"/>
                  <a:gd name="f16" fmla="*/ f15 1 40"/>
                  <a:gd name="f17" fmla="*/ 0 1 f16"/>
                  <a:gd name="f18" fmla="*/ f14 1 f16"/>
                  <a:gd name="f19" fmla="*/ f17 f11 1"/>
                  <a:gd name="f20" fmla="*/ f18 f11 1"/>
                  <a:gd name="f21" fmla="*/ f18 f12 1"/>
                  <a:gd name="f22" fmla="*/ f17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9" y="f10"/>
                      <a:pt x="f10" y="f9"/>
                      <a:pt x="f10" y="f4"/>
                    </a:cubicBezTo>
                    <a:cubicBezTo>
                      <a:pt x="f10" y="f8"/>
                      <a:pt x="f9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DCD8DC"/>
                  </a:gs>
                  <a:gs pos="100000">
                    <a:srgbClr val="7F7B9A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s-ES"/>
              </a:p>
            </p:txBody>
          </p:sp>
          <p:sp>
            <p:nvSpPr>
              <p:cNvPr id="26" name="Freeform 26">
                <a:extLst>
                  <a:ext uri="{FF2B5EF4-FFF2-40B4-BE49-F238E27FC236}">
                    <a16:creationId xmlns:a16="http://schemas.microsoft.com/office/drawing/2014/main" id="{50A7085B-564F-42D1-833D-4C548E3D676F}"/>
                  </a:ext>
                </a:extLst>
              </p:cNvPr>
              <p:cNvSpPr/>
              <p:nvPr/>
            </p:nvSpPr>
            <p:spPr>
              <a:xfrm>
                <a:off x="309560" y="5422904"/>
                <a:ext cx="374647" cy="1425577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36"/>
                  <a:gd name="f4" fmla="val 898"/>
                  <a:gd name="f5" fmla="val 18"/>
                  <a:gd name="f6" fmla="val 515"/>
                  <a:gd name="f7" fmla="val 3"/>
                  <a:gd name="f8" fmla="val 512"/>
                  <a:gd name="f9" fmla="val 221"/>
                  <a:gd name="f10" fmla="val 6"/>
                  <a:gd name="f11" fmla="val 518"/>
                  <a:gd name="f12" fmla="*/ f0 1 236"/>
                  <a:gd name="f13" fmla="*/ f1 1 898"/>
                  <a:gd name="f14" fmla="val f2"/>
                  <a:gd name="f15" fmla="val f3"/>
                  <a:gd name="f16" fmla="val f4"/>
                  <a:gd name="f17" fmla="+- f16 0 f14"/>
                  <a:gd name="f18" fmla="+- f15 0 f14"/>
                  <a:gd name="f19" fmla="*/ f18 1 236"/>
                  <a:gd name="f20" fmla="*/ f17 1 898"/>
                  <a:gd name="f21" fmla="*/ 0 1 f19"/>
                  <a:gd name="f22" fmla="*/ f15 1 f19"/>
                  <a:gd name="f23" fmla="*/ 0 1 f20"/>
                  <a:gd name="f24" fmla="*/ f16 1 f20"/>
                  <a:gd name="f25" fmla="*/ f21 f12 1"/>
                  <a:gd name="f26" fmla="*/ f22 f12 1"/>
                  <a:gd name="f27" fmla="*/ f24 f13 1"/>
                  <a:gd name="f28" fmla="*/ f23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5" t="f28" r="f26" b="f27"/>
                <a:pathLst>
                  <a:path w="236" h="898">
                    <a:moveTo>
                      <a:pt x="f5" y="f4"/>
                    </a:moveTo>
                    <a:lnTo>
                      <a:pt x="f2" y="f4"/>
                    </a:lnTo>
                    <a:lnTo>
                      <a:pt x="f2" y="f6"/>
                    </a:lnTo>
                    <a:lnTo>
                      <a:pt x="f7" y="f8"/>
                    </a:lnTo>
                    <a:lnTo>
                      <a:pt x="f9" y="f2"/>
                    </a:lnTo>
                    <a:lnTo>
                      <a:pt x="f3" y="f10"/>
                    </a:lnTo>
                    <a:lnTo>
                      <a:pt x="f5" y="f11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DCD8DC"/>
                  </a:gs>
                  <a:gs pos="100000">
                    <a:srgbClr val="7F7B9A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s-ES"/>
              </a:p>
            </p:txBody>
          </p:sp>
          <p:sp>
            <p:nvSpPr>
              <p:cNvPr id="27" name="Freeform 27">
                <a:extLst>
                  <a:ext uri="{FF2B5EF4-FFF2-40B4-BE49-F238E27FC236}">
                    <a16:creationId xmlns:a16="http://schemas.microsoft.com/office/drawing/2014/main" id="{0CFA33F6-4720-44C5-BE36-9C0B8BA7461F}"/>
                  </a:ext>
                </a:extLst>
              </p:cNvPr>
              <p:cNvSpPr/>
              <p:nvPr/>
            </p:nvSpPr>
            <p:spPr>
              <a:xfrm>
                <a:off x="569908" y="5945191"/>
                <a:ext cx="152403" cy="912808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96"/>
                  <a:gd name="f4" fmla="val 575"/>
                  <a:gd name="f5" fmla="val 15"/>
                  <a:gd name="f6" fmla="val 569"/>
                  <a:gd name="f7" fmla="val 81"/>
                  <a:gd name="f8" fmla="val 383"/>
                  <a:gd name="f9" fmla="val 386"/>
                  <a:gd name="f10" fmla="*/ f0 1 96"/>
                  <a:gd name="f11" fmla="*/ f1 1 575"/>
                  <a:gd name="f12" fmla="val f2"/>
                  <a:gd name="f13" fmla="val f3"/>
                  <a:gd name="f14" fmla="val f4"/>
                  <a:gd name="f15" fmla="+- f14 0 f12"/>
                  <a:gd name="f16" fmla="+- f13 0 f12"/>
                  <a:gd name="f17" fmla="*/ f16 1 96"/>
                  <a:gd name="f18" fmla="*/ f15 1 575"/>
                  <a:gd name="f19" fmla="*/ 0 1 f17"/>
                  <a:gd name="f20" fmla="*/ f13 1 f17"/>
                  <a:gd name="f21" fmla="*/ 0 1 f18"/>
                  <a:gd name="f22" fmla="*/ f14 1 f18"/>
                  <a:gd name="f23" fmla="*/ f19 f10 1"/>
                  <a:gd name="f24" fmla="*/ f20 f10 1"/>
                  <a:gd name="f25" fmla="*/ f22 f11 1"/>
                  <a:gd name="f26" fmla="*/ f21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3" t="f26" r="f24" b="f25"/>
                <a:pathLst>
                  <a:path w="96" h="575">
                    <a:moveTo>
                      <a:pt x="f5" y="f4"/>
                    </a:moveTo>
                    <a:lnTo>
                      <a:pt x="f2" y="f6"/>
                    </a:lnTo>
                    <a:lnTo>
                      <a:pt x="f7" y="f8"/>
                    </a:lnTo>
                    <a:lnTo>
                      <a:pt x="f7" y="f2"/>
                    </a:lnTo>
                    <a:lnTo>
                      <a:pt x="f3" y="f2"/>
                    </a:lnTo>
                    <a:lnTo>
                      <a:pt x="f3" y="f9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DCD8DC"/>
                  </a:gs>
                  <a:gs pos="100000">
                    <a:srgbClr val="7F7B9A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s-ES"/>
              </a:p>
            </p:txBody>
          </p:sp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307130ED-7D58-4004-8F34-8069EA72BE60}"/>
                  </a:ext>
                </a:extLst>
              </p:cNvPr>
              <p:cNvSpPr/>
              <p:nvPr/>
            </p:nvSpPr>
            <p:spPr>
              <a:xfrm>
                <a:off x="612776" y="5246690"/>
                <a:ext cx="190496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2"/>
                  <a:gd name="f9" fmla="val 11"/>
                  <a:gd name="f10" fmla="val 29"/>
                  <a:gd name="f11" fmla="val 36"/>
                  <a:gd name="f12" fmla="*/ f0 1 40"/>
                  <a:gd name="f13" fmla="*/ f1 1 40"/>
                  <a:gd name="f14" fmla="val f2"/>
                  <a:gd name="f15" fmla="val f3"/>
                  <a:gd name="f16" fmla="+- f15 0 f14"/>
                  <a:gd name="f17" fmla="*/ f16 1 40"/>
                  <a:gd name="f18" fmla="*/ 0 1 f17"/>
                  <a:gd name="f19" fmla="*/ f15 1 f17"/>
                  <a:gd name="f20" fmla="*/ f18 f12 1"/>
                  <a:gd name="f21" fmla="*/ f19 f12 1"/>
                  <a:gd name="f22" fmla="*/ f19 f13 1"/>
                  <a:gd name="f23" fmla="*/ f18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9"/>
                      <a:pt x="f7" y="f4"/>
                    </a:cubicBezTo>
                    <a:cubicBezTo>
                      <a:pt x="f7" y="f10"/>
                      <a:pt x="f8" y="f11"/>
                      <a:pt x="f4" y="f11"/>
                    </a:cubicBezTo>
                    <a:cubicBezTo>
                      <a:pt x="f10" y="f11"/>
                      <a:pt x="f11" y="f10"/>
                      <a:pt x="f11" y="f4"/>
                    </a:cubicBezTo>
                    <a:cubicBezTo>
                      <a:pt x="f11" y="f9"/>
                      <a:pt x="f10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DCD8DC"/>
                  </a:gs>
                  <a:gs pos="100000">
                    <a:srgbClr val="7F7B9A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s-ES"/>
              </a:p>
            </p:txBody>
          </p:sp>
          <p:sp>
            <p:nvSpPr>
              <p:cNvPr id="29" name="Freeform 29">
                <a:extLst>
                  <a:ext uri="{FF2B5EF4-FFF2-40B4-BE49-F238E27FC236}">
                    <a16:creationId xmlns:a16="http://schemas.microsoft.com/office/drawing/2014/main" id="{CCD86866-CC46-4861-B9B1-0C167EE12F58}"/>
                  </a:ext>
                </a:extLst>
              </p:cNvPr>
              <p:cNvSpPr/>
              <p:nvPr/>
            </p:nvSpPr>
            <p:spPr>
              <a:xfrm>
                <a:off x="612776" y="5764213"/>
                <a:ext cx="190496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2"/>
                  <a:gd name="f9" fmla="val 11"/>
                  <a:gd name="f10" fmla="val 29"/>
                  <a:gd name="f11" fmla="val 36"/>
                  <a:gd name="f12" fmla="*/ f0 1 40"/>
                  <a:gd name="f13" fmla="*/ f1 1 40"/>
                  <a:gd name="f14" fmla="val f2"/>
                  <a:gd name="f15" fmla="val f3"/>
                  <a:gd name="f16" fmla="+- f15 0 f14"/>
                  <a:gd name="f17" fmla="*/ f16 1 40"/>
                  <a:gd name="f18" fmla="*/ 0 1 f17"/>
                  <a:gd name="f19" fmla="*/ f15 1 f17"/>
                  <a:gd name="f20" fmla="*/ f18 f12 1"/>
                  <a:gd name="f21" fmla="*/ f19 f12 1"/>
                  <a:gd name="f22" fmla="*/ f19 f13 1"/>
                  <a:gd name="f23" fmla="*/ f18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9"/>
                      <a:pt x="f7" y="f4"/>
                    </a:cubicBezTo>
                    <a:cubicBezTo>
                      <a:pt x="f7" y="f10"/>
                      <a:pt x="f8" y="f11"/>
                      <a:pt x="f4" y="f11"/>
                    </a:cubicBezTo>
                    <a:cubicBezTo>
                      <a:pt x="f10" y="f11"/>
                      <a:pt x="f11" y="f10"/>
                      <a:pt x="f11" y="f4"/>
                    </a:cubicBezTo>
                    <a:cubicBezTo>
                      <a:pt x="f11" y="f9"/>
                      <a:pt x="f10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DCD8DC"/>
                  </a:gs>
                  <a:gs pos="100000">
                    <a:srgbClr val="7F7B9A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s-ES"/>
              </a:p>
            </p:txBody>
          </p:sp>
          <p:sp>
            <p:nvSpPr>
              <p:cNvPr id="30" name="Freeform 30">
                <a:extLst>
                  <a:ext uri="{FF2B5EF4-FFF2-40B4-BE49-F238E27FC236}">
                    <a16:creationId xmlns:a16="http://schemas.microsoft.com/office/drawing/2014/main" id="{F7F060B3-390E-4C9F-8A26-D539E3738968}"/>
                  </a:ext>
                </a:extLst>
              </p:cNvPr>
              <p:cNvSpPr/>
              <p:nvPr/>
            </p:nvSpPr>
            <p:spPr>
              <a:xfrm>
                <a:off x="669926" y="6330948"/>
                <a:ext cx="417515" cy="517522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63"/>
                  <a:gd name="f4" fmla="val 326"/>
                  <a:gd name="f5" fmla="val 15"/>
                  <a:gd name="f6" fmla="val 320"/>
                  <a:gd name="f7" fmla="val 45"/>
                  <a:gd name="f8" fmla="val 206"/>
                  <a:gd name="f9" fmla="val 48"/>
                  <a:gd name="f10" fmla="val 254"/>
                  <a:gd name="f11" fmla="val 12"/>
                  <a:gd name="f12" fmla="val 60"/>
                  <a:gd name="f13" fmla="val 215"/>
                  <a:gd name="f14" fmla="*/ f0 1 263"/>
                  <a:gd name="f15" fmla="*/ f1 1 326"/>
                  <a:gd name="f16" fmla="val f2"/>
                  <a:gd name="f17" fmla="val f3"/>
                  <a:gd name="f18" fmla="val f4"/>
                  <a:gd name="f19" fmla="+- f18 0 f16"/>
                  <a:gd name="f20" fmla="+- f17 0 f16"/>
                  <a:gd name="f21" fmla="*/ f20 1 263"/>
                  <a:gd name="f22" fmla="*/ f19 1 326"/>
                  <a:gd name="f23" fmla="*/ 0 1 f21"/>
                  <a:gd name="f24" fmla="*/ f17 1 f21"/>
                  <a:gd name="f25" fmla="*/ 0 1 f22"/>
                  <a:gd name="f26" fmla="*/ f18 1 f22"/>
                  <a:gd name="f27" fmla="*/ f23 f14 1"/>
                  <a:gd name="f28" fmla="*/ f24 f14 1"/>
                  <a:gd name="f29" fmla="*/ f26 f15 1"/>
                  <a:gd name="f30" fmla="*/ f25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7" t="f30" r="f28" b="f29"/>
                <a:pathLst>
                  <a:path w="263" h="326">
                    <a:moveTo>
                      <a:pt x="f5" y="f4"/>
                    </a:moveTo>
                    <a:lnTo>
                      <a:pt x="f2" y="f6"/>
                    </a:lnTo>
                    <a:lnTo>
                      <a:pt x="f7" y="f8"/>
                    </a:lnTo>
                    <a:lnTo>
                      <a:pt x="f9" y="f8"/>
                    </a:lnTo>
                    <a:lnTo>
                      <a:pt x="f10" y="f2"/>
                    </a:lnTo>
                    <a:lnTo>
                      <a:pt x="f3" y="f11"/>
                    </a:lnTo>
                    <a:lnTo>
                      <a:pt x="f12" y="f13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DCD8DC"/>
                  </a:gs>
                  <a:gs pos="100000">
                    <a:srgbClr val="7F7B9A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s-ES"/>
              </a:p>
            </p:txBody>
          </p:sp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A69FA05C-45FC-4D98-9265-9DEAE20DEF3C}"/>
                  </a:ext>
                </a:extLst>
              </p:cNvPr>
              <p:cNvSpPr/>
              <p:nvPr/>
            </p:nvSpPr>
            <p:spPr>
              <a:xfrm>
                <a:off x="1049338" y="6221413"/>
                <a:ext cx="157167" cy="14763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3"/>
                  <a:gd name="f4" fmla="val 31"/>
                  <a:gd name="f5" fmla="val 16"/>
                  <a:gd name="f6" fmla="val 12"/>
                  <a:gd name="f7" fmla="val 8"/>
                  <a:gd name="f8" fmla="val 29"/>
                  <a:gd name="f9" fmla="val 5"/>
                  <a:gd name="f10" fmla="val 26"/>
                  <a:gd name="f11" fmla="val 2"/>
                  <a:gd name="f12" fmla="val 24"/>
                  <a:gd name="f13" fmla="val 20"/>
                  <a:gd name="f14" fmla="val 15"/>
                  <a:gd name="f15" fmla="val 11"/>
                  <a:gd name="f16" fmla="val 7"/>
                  <a:gd name="f17" fmla="val 4"/>
                  <a:gd name="f18" fmla="val 1"/>
                  <a:gd name="f19" fmla="val 27"/>
                  <a:gd name="f20" fmla="val 10"/>
                  <a:gd name="f21" fmla="val 13"/>
                  <a:gd name="f22" fmla="val 6"/>
                  <a:gd name="f23" fmla="val 9"/>
                  <a:gd name="f24" fmla="val 19"/>
                  <a:gd name="f25" fmla="val 21"/>
                  <a:gd name="f26" fmla="val 22"/>
                  <a:gd name="f27" fmla="*/ f0 1 33"/>
                  <a:gd name="f28" fmla="*/ f1 1 31"/>
                  <a:gd name="f29" fmla="val f2"/>
                  <a:gd name="f30" fmla="val f3"/>
                  <a:gd name="f31" fmla="val f4"/>
                  <a:gd name="f32" fmla="+- f31 0 f29"/>
                  <a:gd name="f33" fmla="+- f30 0 f29"/>
                  <a:gd name="f34" fmla="*/ f33 1 33"/>
                  <a:gd name="f35" fmla="*/ f32 1 31"/>
                  <a:gd name="f36" fmla="*/ 0 1 f34"/>
                  <a:gd name="f37" fmla="*/ f30 1 f34"/>
                  <a:gd name="f38" fmla="*/ 0 1 f35"/>
                  <a:gd name="f39" fmla="*/ f31 1 f35"/>
                  <a:gd name="f40" fmla="*/ f36 f27 1"/>
                  <a:gd name="f41" fmla="*/ f37 f27 1"/>
                  <a:gd name="f42" fmla="*/ f39 f28 1"/>
                  <a:gd name="f43" fmla="*/ f38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40" t="f43" r="f41" b="f42"/>
                <a:pathLst>
                  <a:path w="33" h="31">
                    <a:moveTo>
                      <a:pt x="f5" y="f4"/>
                    </a:moveTo>
                    <a:cubicBezTo>
                      <a:pt x="f6" y="f4"/>
                      <a:pt x="f7" y="f8"/>
                      <a:pt x="f9" y="f10"/>
                    </a:cubicBezTo>
                    <a:cubicBezTo>
                      <a:pt x="f11" y="f12"/>
                      <a:pt x="f2" y="f13"/>
                      <a:pt x="f2" y="f14"/>
                    </a:cubicBezTo>
                    <a:cubicBezTo>
                      <a:pt x="f2" y="f15"/>
                      <a:pt x="f11" y="f16"/>
                      <a:pt x="f9" y="f17"/>
                    </a:cubicBezTo>
                    <a:cubicBezTo>
                      <a:pt x="f7" y="f18"/>
                      <a:pt x="f6" y="f2"/>
                      <a:pt x="f5" y="f2"/>
                    </a:cubicBezTo>
                    <a:cubicBezTo>
                      <a:pt x="f13" y="f2"/>
                      <a:pt x="f12" y="f18"/>
                      <a:pt x="f19" y="f17"/>
                    </a:cubicBezTo>
                    <a:cubicBezTo>
                      <a:pt x="f3" y="f20"/>
                      <a:pt x="f3" y="f13"/>
                      <a:pt x="f19" y="f10"/>
                    </a:cubicBezTo>
                    <a:cubicBezTo>
                      <a:pt x="f12" y="f8"/>
                      <a:pt x="f13" y="f4"/>
                      <a:pt x="f5" y="f4"/>
                    </a:cubicBezTo>
                    <a:close/>
                    <a:moveTo>
                      <a:pt x="f5" y="f17"/>
                    </a:moveTo>
                    <a:cubicBezTo>
                      <a:pt x="f21" y="f17"/>
                      <a:pt x="f20" y="f9"/>
                      <a:pt x="f7" y="f16"/>
                    </a:cubicBezTo>
                    <a:cubicBezTo>
                      <a:pt x="f22" y="f23"/>
                      <a:pt x="f17" y="f6"/>
                      <a:pt x="f17" y="f14"/>
                    </a:cubicBezTo>
                    <a:cubicBezTo>
                      <a:pt x="f17" y="f24"/>
                      <a:pt x="f22" y="f25"/>
                      <a:pt x="f7" y="f12"/>
                    </a:cubicBezTo>
                    <a:cubicBezTo>
                      <a:pt x="f20" y="f10"/>
                      <a:pt x="f21" y="f19"/>
                      <a:pt x="f5" y="f19"/>
                    </a:cubicBezTo>
                    <a:cubicBezTo>
                      <a:pt x="f24" y="f19"/>
                      <a:pt x="f26" y="f10"/>
                      <a:pt x="f12" y="f12"/>
                    </a:cubicBezTo>
                    <a:cubicBezTo>
                      <a:pt x="f8" y="f24"/>
                      <a:pt x="f8" y="f6"/>
                      <a:pt x="f12" y="f16"/>
                    </a:cubicBezTo>
                    <a:cubicBezTo>
                      <a:pt x="f26" y="f9"/>
                      <a:pt x="f24" y="f17"/>
                      <a:pt x="f5" y="f17"/>
                    </a:cubicBezTo>
                    <a:close/>
                  </a:path>
                </a:pathLst>
              </a:custGeom>
              <a:gradFill>
                <a:gsLst>
                  <a:gs pos="0">
                    <a:srgbClr val="DCD8DC"/>
                  </a:gs>
                  <a:gs pos="100000">
                    <a:srgbClr val="7F7B9A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s-ES"/>
              </a:p>
            </p:txBody>
          </p:sp>
        </p:grpSp>
        <p:grpSp>
          <p:nvGrpSpPr>
            <p:cNvPr id="32" name="Group 9">
              <a:extLst>
                <a:ext uri="{FF2B5EF4-FFF2-40B4-BE49-F238E27FC236}">
                  <a16:creationId xmlns:a16="http://schemas.microsoft.com/office/drawing/2014/main" id="{941801D4-2E4B-4274-8B47-7D4367619C32}"/>
                </a:ext>
              </a:extLst>
            </p:cNvPr>
            <p:cNvGrpSpPr/>
            <p:nvPr/>
          </p:nvGrpSpPr>
          <p:grpSpPr>
            <a:xfrm>
              <a:off x="11364913" y="0"/>
              <a:ext cx="674679" cy="6848481"/>
              <a:chOff x="11364913" y="0"/>
              <a:chExt cx="674679" cy="6848481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4CFEB91A-F4F9-403B-BFC6-6219C92452F0}"/>
                  </a:ext>
                </a:extLst>
              </p:cNvPr>
              <p:cNvSpPr/>
              <p:nvPr/>
            </p:nvSpPr>
            <p:spPr>
              <a:xfrm>
                <a:off x="11483977" y="0"/>
                <a:ext cx="417515" cy="512758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63"/>
                  <a:gd name="f4" fmla="val 323"/>
                  <a:gd name="f5" fmla="val 12"/>
                  <a:gd name="f6" fmla="val 314"/>
                  <a:gd name="f7" fmla="val 203"/>
                  <a:gd name="f8" fmla="val 108"/>
                  <a:gd name="f9" fmla="val 248"/>
                  <a:gd name="f10" fmla="val 6"/>
                  <a:gd name="f11" fmla="val 218"/>
                  <a:gd name="f12" fmla="val 117"/>
                  <a:gd name="f13" fmla="*/ f0 1 263"/>
                  <a:gd name="f14" fmla="*/ f1 1 323"/>
                  <a:gd name="f15" fmla="val f2"/>
                  <a:gd name="f16" fmla="val f3"/>
                  <a:gd name="f17" fmla="val f4"/>
                  <a:gd name="f18" fmla="+- f17 0 f15"/>
                  <a:gd name="f19" fmla="+- f16 0 f15"/>
                  <a:gd name="f20" fmla="*/ f19 1 263"/>
                  <a:gd name="f21" fmla="*/ f18 1 323"/>
                  <a:gd name="f22" fmla="*/ 0 1 f20"/>
                  <a:gd name="f23" fmla="*/ f16 1 f20"/>
                  <a:gd name="f24" fmla="*/ 0 1 f21"/>
                  <a:gd name="f25" fmla="*/ f17 1 f21"/>
                  <a:gd name="f26" fmla="*/ f22 f13 1"/>
                  <a:gd name="f27" fmla="*/ f23 f13 1"/>
                  <a:gd name="f28" fmla="*/ f25 f14 1"/>
                  <a:gd name="f29" fmla="*/ f24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6" t="f29" r="f27" b="f28"/>
                <a:pathLst>
                  <a:path w="263" h="323">
                    <a:moveTo>
                      <a:pt x="f5" y="f4"/>
                    </a:moveTo>
                    <a:lnTo>
                      <a:pt x="f2" y="f6"/>
                    </a:lnTo>
                    <a:lnTo>
                      <a:pt x="f7" y="f8"/>
                    </a:lnTo>
                    <a:lnTo>
                      <a:pt x="f9" y="f2"/>
                    </a:lnTo>
                    <a:lnTo>
                      <a:pt x="f3" y="f10"/>
                    </a:lnTo>
                    <a:lnTo>
                      <a:pt x="f11" y="f12"/>
                    </a:lnTo>
                    <a:lnTo>
                      <a:pt x="f11" y="f12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DCD8DC">
                      <a:alpha val="80000"/>
                    </a:srgbClr>
                  </a:gs>
                  <a:gs pos="100000">
                    <a:srgbClr val="7F7B9A">
                      <a:alpha val="60000"/>
                    </a:srgbClr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s-E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F1645A16-079A-4C41-8E80-E8F327789EB1}"/>
                  </a:ext>
                </a:extLst>
              </p:cNvPr>
              <p:cNvSpPr/>
              <p:nvPr/>
            </p:nvSpPr>
            <p:spPr>
              <a:xfrm>
                <a:off x="11364913" y="474665"/>
                <a:ext cx="157167" cy="15240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3"/>
                  <a:gd name="f4" fmla="val 32"/>
                  <a:gd name="f5" fmla="val 17"/>
                  <a:gd name="f6" fmla="val 13"/>
                  <a:gd name="f7" fmla="val 9"/>
                  <a:gd name="f8" fmla="val 30"/>
                  <a:gd name="f9" fmla="val 6"/>
                  <a:gd name="f10" fmla="val 27"/>
                  <a:gd name="f11" fmla="val 21"/>
                  <a:gd name="f12" fmla="val 11"/>
                  <a:gd name="f13" fmla="val 5"/>
                  <a:gd name="f14" fmla="val 2"/>
                  <a:gd name="f15" fmla="val 25"/>
                  <a:gd name="f16" fmla="val 28"/>
                  <a:gd name="f17" fmla="val 31"/>
                  <a:gd name="f18" fmla="val 8"/>
                  <a:gd name="f19" fmla="val 12"/>
                  <a:gd name="f20" fmla="val 16"/>
                  <a:gd name="f21" fmla="val 20"/>
                  <a:gd name="f22" fmla="val 24"/>
                  <a:gd name="f23" fmla="val 4"/>
                  <a:gd name="f24" fmla="val 14"/>
                  <a:gd name="f25" fmla="val 23"/>
                  <a:gd name="f26" fmla="val 26"/>
                  <a:gd name="f27" fmla="*/ f0 1 33"/>
                  <a:gd name="f28" fmla="*/ f1 1 32"/>
                  <a:gd name="f29" fmla="val f2"/>
                  <a:gd name="f30" fmla="val f3"/>
                  <a:gd name="f31" fmla="val f4"/>
                  <a:gd name="f32" fmla="+- f31 0 f29"/>
                  <a:gd name="f33" fmla="+- f30 0 f29"/>
                  <a:gd name="f34" fmla="*/ f33 1 33"/>
                  <a:gd name="f35" fmla="*/ f32 1 32"/>
                  <a:gd name="f36" fmla="*/ 0 1 f34"/>
                  <a:gd name="f37" fmla="*/ f30 1 f34"/>
                  <a:gd name="f38" fmla="*/ 0 1 f35"/>
                  <a:gd name="f39" fmla="*/ f31 1 f35"/>
                  <a:gd name="f40" fmla="*/ f36 f27 1"/>
                  <a:gd name="f41" fmla="*/ f37 f27 1"/>
                  <a:gd name="f42" fmla="*/ f39 f28 1"/>
                  <a:gd name="f43" fmla="*/ f38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40" t="f43" r="f41" b="f42"/>
                <a:pathLst>
                  <a:path w="33" h="32">
                    <a:moveTo>
                      <a:pt x="f5" y="f4"/>
                    </a:moveTo>
                    <a:cubicBezTo>
                      <a:pt x="f6" y="f4"/>
                      <a:pt x="f7" y="f8"/>
                      <a:pt x="f9" y="f10"/>
                    </a:cubicBezTo>
                    <a:cubicBezTo>
                      <a:pt x="f2" y="f11"/>
                      <a:pt x="f2" y="f12"/>
                      <a:pt x="f9" y="f13"/>
                    </a:cubicBezTo>
                    <a:cubicBezTo>
                      <a:pt x="f7" y="f14"/>
                      <a:pt x="f6" y="f2"/>
                      <a:pt x="f5" y="f2"/>
                    </a:cubicBezTo>
                    <a:cubicBezTo>
                      <a:pt x="f11" y="f2"/>
                      <a:pt x="f15" y="f14"/>
                      <a:pt x="f16" y="f13"/>
                    </a:cubicBezTo>
                    <a:cubicBezTo>
                      <a:pt x="f17" y="f18"/>
                      <a:pt x="f3" y="f19"/>
                      <a:pt x="f3" y="f20"/>
                    </a:cubicBezTo>
                    <a:cubicBezTo>
                      <a:pt x="f3" y="f21"/>
                      <a:pt x="f17" y="f22"/>
                      <a:pt x="f16" y="f10"/>
                    </a:cubicBezTo>
                    <a:cubicBezTo>
                      <a:pt x="f15" y="f8"/>
                      <a:pt x="f11" y="f4"/>
                      <a:pt x="f5" y="f4"/>
                    </a:cubicBezTo>
                    <a:close/>
                    <a:moveTo>
                      <a:pt x="f5" y="f23"/>
                    </a:moveTo>
                    <a:cubicBezTo>
                      <a:pt x="f24" y="f23"/>
                      <a:pt x="f12" y="f9"/>
                      <a:pt x="f7" y="f18"/>
                    </a:cubicBezTo>
                    <a:cubicBezTo>
                      <a:pt x="f23" y="f19"/>
                      <a:pt x="f23" y="f21"/>
                      <a:pt x="f7" y="f22"/>
                    </a:cubicBezTo>
                    <a:cubicBezTo>
                      <a:pt x="f12" y="f10"/>
                      <a:pt x="f24" y="f16"/>
                      <a:pt x="f5" y="f16"/>
                    </a:cubicBezTo>
                    <a:cubicBezTo>
                      <a:pt x="f21" y="f16"/>
                      <a:pt x="f25" y="f10"/>
                      <a:pt x="f26" y="f22"/>
                    </a:cubicBezTo>
                    <a:cubicBezTo>
                      <a:pt x="f8" y="f21"/>
                      <a:pt x="f8" y="f19"/>
                      <a:pt x="f26" y="f18"/>
                    </a:cubicBezTo>
                    <a:cubicBezTo>
                      <a:pt x="f25" y="f9"/>
                      <a:pt x="f21" y="f23"/>
                      <a:pt x="f5" y="f23"/>
                    </a:cubicBezTo>
                    <a:close/>
                  </a:path>
                </a:pathLst>
              </a:custGeom>
              <a:gradFill>
                <a:gsLst>
                  <a:gs pos="0">
                    <a:srgbClr val="DCD8DC">
                      <a:alpha val="80000"/>
                    </a:srgbClr>
                  </a:gs>
                  <a:gs pos="100000">
                    <a:srgbClr val="7F7B9A">
                      <a:alpha val="60000"/>
                    </a:srgbClr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s-E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04D5780E-FF5D-4BB4-85C5-8871C2C97755}"/>
                  </a:ext>
                </a:extLst>
              </p:cNvPr>
              <p:cNvSpPr/>
              <p:nvPr/>
            </p:nvSpPr>
            <p:spPr>
              <a:xfrm>
                <a:off x="11631616" y="1539877"/>
                <a:ext cx="188915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*/ f0 1 40"/>
                  <a:gd name="f12" fmla="*/ f1 1 40"/>
                  <a:gd name="f13" fmla="val f2"/>
                  <a:gd name="f14" fmla="val f3"/>
                  <a:gd name="f15" fmla="+- f14 0 f13"/>
                  <a:gd name="f16" fmla="*/ f15 1 40"/>
                  <a:gd name="f17" fmla="*/ 0 1 f16"/>
                  <a:gd name="f18" fmla="*/ f14 1 f16"/>
                  <a:gd name="f19" fmla="*/ f17 f11 1"/>
                  <a:gd name="f20" fmla="*/ f18 f11 1"/>
                  <a:gd name="f21" fmla="*/ f18 f12 1"/>
                  <a:gd name="f22" fmla="*/ f17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9" y="f10"/>
                      <a:pt x="f10" y="f9"/>
                      <a:pt x="f10" y="f4"/>
                    </a:cubicBezTo>
                    <a:cubicBezTo>
                      <a:pt x="f10" y="f8"/>
                      <a:pt x="f9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DCD8DC">
                      <a:alpha val="80000"/>
                    </a:srgbClr>
                  </a:gs>
                  <a:gs pos="100000">
                    <a:srgbClr val="7F7B9A">
                      <a:alpha val="60000"/>
                    </a:srgbClr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s-E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A4C789A4-4979-4476-AE72-828F57C9F282}"/>
                  </a:ext>
                </a:extLst>
              </p:cNvPr>
              <p:cNvSpPr/>
              <p:nvPr/>
            </p:nvSpPr>
            <p:spPr>
              <a:xfrm>
                <a:off x="11531598" y="5694361"/>
                <a:ext cx="298451" cy="115410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88"/>
                  <a:gd name="f4" fmla="val 727"/>
                  <a:gd name="f5" fmla="val 15"/>
                  <a:gd name="f6" fmla="val 407"/>
                  <a:gd name="f7" fmla="val 176"/>
                  <a:gd name="f8" fmla="val 6"/>
                  <a:gd name="f9" fmla="val 410"/>
                  <a:gd name="f10" fmla="*/ f0 1 188"/>
                  <a:gd name="f11" fmla="*/ f1 1 727"/>
                  <a:gd name="f12" fmla="val f2"/>
                  <a:gd name="f13" fmla="val f3"/>
                  <a:gd name="f14" fmla="val f4"/>
                  <a:gd name="f15" fmla="+- f14 0 f12"/>
                  <a:gd name="f16" fmla="+- f13 0 f12"/>
                  <a:gd name="f17" fmla="*/ f16 1 188"/>
                  <a:gd name="f18" fmla="*/ f15 1 727"/>
                  <a:gd name="f19" fmla="*/ 0 1 f17"/>
                  <a:gd name="f20" fmla="*/ f13 1 f17"/>
                  <a:gd name="f21" fmla="*/ 0 1 f18"/>
                  <a:gd name="f22" fmla="*/ f14 1 f18"/>
                  <a:gd name="f23" fmla="*/ f19 f10 1"/>
                  <a:gd name="f24" fmla="*/ f20 f10 1"/>
                  <a:gd name="f25" fmla="*/ f22 f11 1"/>
                  <a:gd name="f26" fmla="*/ f21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3" t="f26" r="f24" b="f25"/>
                <a:pathLst>
                  <a:path w="188" h="727">
                    <a:moveTo>
                      <a:pt x="f5" y="f4"/>
                    </a:moveTo>
                    <a:lnTo>
                      <a:pt x="f2" y="f4"/>
                    </a:lnTo>
                    <a:lnTo>
                      <a:pt x="f2" y="f6"/>
                    </a:lnTo>
                    <a:lnTo>
                      <a:pt x="f2" y="f6"/>
                    </a:lnTo>
                    <a:lnTo>
                      <a:pt x="f7" y="f2"/>
                    </a:lnTo>
                    <a:lnTo>
                      <a:pt x="f3" y="f8"/>
                    </a:lnTo>
                    <a:lnTo>
                      <a:pt x="f5" y="f9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DCD8DC">
                      <a:alpha val="80000"/>
                    </a:srgbClr>
                  </a:gs>
                  <a:gs pos="100000">
                    <a:srgbClr val="7F7B9A">
                      <a:alpha val="60000"/>
                    </a:srgbClr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s-E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6CF04035-9E18-4064-8879-126F96DABE2A}"/>
                  </a:ext>
                </a:extLst>
              </p:cNvPr>
              <p:cNvSpPr/>
              <p:nvPr/>
            </p:nvSpPr>
            <p:spPr>
              <a:xfrm>
                <a:off x="11772900" y="5551486"/>
                <a:ext cx="157167" cy="15557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3"/>
                  <a:gd name="f4" fmla="val 17"/>
                  <a:gd name="f5" fmla="val 8"/>
                  <a:gd name="f6" fmla="val 25"/>
                  <a:gd name="f7" fmla="val 16"/>
                  <a:gd name="f8" fmla="val 7"/>
                  <a:gd name="f9" fmla="val 26"/>
                  <a:gd name="f10" fmla="val 4"/>
                  <a:gd name="f11" fmla="val 10"/>
                  <a:gd name="f12" fmla="val 9"/>
                  <a:gd name="f13" fmla="val 23"/>
                  <a:gd name="f14" fmla="val 29"/>
                  <a:gd name="f15" fmla="*/ f0 1 33"/>
                  <a:gd name="f16" fmla="*/ f1 1 33"/>
                  <a:gd name="f17" fmla="val f2"/>
                  <a:gd name="f18" fmla="val f3"/>
                  <a:gd name="f19" fmla="+- f18 0 f17"/>
                  <a:gd name="f20" fmla="*/ f19 1 33"/>
                  <a:gd name="f21" fmla="*/ 0 1 f20"/>
                  <a:gd name="f22" fmla="*/ f18 1 f20"/>
                  <a:gd name="f23" fmla="*/ f21 f15 1"/>
                  <a:gd name="f24" fmla="*/ f22 f15 1"/>
                  <a:gd name="f25" fmla="*/ f22 f16 1"/>
                  <a:gd name="f26" fmla="*/ f21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3" t="f26" r="f24" b="f25"/>
                <a:pathLst>
                  <a:path w="33" h="33">
                    <a:moveTo>
                      <a:pt x="f4" y="f3"/>
                    </a:moveTo>
                    <a:cubicBezTo>
                      <a:pt x="f5" y="f3"/>
                      <a:pt x="f2" y="f6"/>
                      <a:pt x="f2" y="f7"/>
                    </a:cubicBezTo>
                    <a:cubicBezTo>
                      <a:pt x="f2" y="f8"/>
                      <a:pt x="f5" y="f2"/>
                      <a:pt x="f4" y="f2"/>
                    </a:cubicBezTo>
                    <a:cubicBezTo>
                      <a:pt x="f9" y="f2"/>
                      <a:pt x="f3" y="f8"/>
                      <a:pt x="f3" y="f7"/>
                    </a:cubicBezTo>
                    <a:cubicBezTo>
                      <a:pt x="f3" y="f6"/>
                      <a:pt x="f9" y="f3"/>
                      <a:pt x="f4" y="f3"/>
                    </a:cubicBezTo>
                    <a:close/>
                    <a:moveTo>
                      <a:pt x="f4" y="f10"/>
                    </a:moveTo>
                    <a:cubicBezTo>
                      <a:pt x="f11" y="f10"/>
                      <a:pt x="f10" y="f12"/>
                      <a:pt x="f10" y="f7"/>
                    </a:cubicBezTo>
                    <a:cubicBezTo>
                      <a:pt x="f10" y="f13"/>
                      <a:pt x="f11" y="f14"/>
                      <a:pt x="f4" y="f14"/>
                    </a:cubicBezTo>
                    <a:cubicBezTo>
                      <a:pt x="f13" y="f14"/>
                      <a:pt x="f14" y="f13"/>
                      <a:pt x="f14" y="f7"/>
                    </a:cubicBezTo>
                    <a:cubicBezTo>
                      <a:pt x="f14" y="f12"/>
                      <a:pt x="f13" y="f10"/>
                      <a:pt x="f4" y="f10"/>
                    </a:cubicBezTo>
                    <a:close/>
                  </a:path>
                </a:pathLst>
              </a:custGeom>
              <a:gradFill>
                <a:gsLst>
                  <a:gs pos="0">
                    <a:srgbClr val="DCD8DC">
                      <a:alpha val="80000"/>
                    </a:srgbClr>
                  </a:gs>
                  <a:gs pos="100000">
                    <a:srgbClr val="7F7B9A">
                      <a:alpha val="60000"/>
                    </a:srgbClr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s-E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87CB7DE7-19E2-4CF9-AE2D-F160EB3422FA}"/>
                  </a:ext>
                </a:extLst>
              </p:cNvPr>
              <p:cNvSpPr/>
              <p:nvPr/>
            </p:nvSpPr>
            <p:spPr>
              <a:xfrm>
                <a:off x="11710985" y="4764"/>
                <a:ext cx="304796" cy="154464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92"/>
                  <a:gd name="f4" fmla="val 973"/>
                  <a:gd name="f5" fmla="val 15"/>
                  <a:gd name="f6" fmla="val 790"/>
                  <a:gd name="f7" fmla="val 174"/>
                  <a:gd name="f8" fmla="val 614"/>
                  <a:gd name="f9" fmla="val 620"/>
                  <a:gd name="f10" fmla="val 796"/>
                  <a:gd name="f11" fmla="*/ f0 1 192"/>
                  <a:gd name="f12" fmla="*/ f1 1 973"/>
                  <a:gd name="f13" fmla="val f2"/>
                  <a:gd name="f14" fmla="val f3"/>
                  <a:gd name="f15" fmla="val f4"/>
                  <a:gd name="f16" fmla="+- f15 0 f13"/>
                  <a:gd name="f17" fmla="+- f14 0 f13"/>
                  <a:gd name="f18" fmla="*/ f17 1 192"/>
                  <a:gd name="f19" fmla="*/ f16 1 973"/>
                  <a:gd name="f20" fmla="*/ 0 1 f18"/>
                  <a:gd name="f21" fmla="*/ f14 1 f18"/>
                  <a:gd name="f22" fmla="*/ 0 1 f19"/>
                  <a:gd name="f23" fmla="*/ f15 1 f19"/>
                  <a:gd name="f24" fmla="*/ f20 f11 1"/>
                  <a:gd name="f25" fmla="*/ f21 f11 1"/>
                  <a:gd name="f26" fmla="*/ f23 f12 1"/>
                  <a:gd name="f27" fmla="*/ f22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4" t="f27" r="f25" b="f26"/>
                <a:pathLst>
                  <a:path w="192" h="973">
                    <a:moveTo>
                      <a:pt x="f5" y="f4"/>
                    </a:moveTo>
                    <a:lnTo>
                      <a:pt x="f2" y="f4"/>
                    </a:lnTo>
                    <a:lnTo>
                      <a:pt x="f2" y="f6"/>
                    </a:lnTo>
                    <a:lnTo>
                      <a:pt x="f7" y="f8"/>
                    </a:lnTo>
                    <a:lnTo>
                      <a:pt x="f7" y="f2"/>
                    </a:lnTo>
                    <a:lnTo>
                      <a:pt x="f3" y="f2"/>
                    </a:lnTo>
                    <a:lnTo>
                      <a:pt x="f3" y="f9"/>
                    </a:lnTo>
                    <a:lnTo>
                      <a:pt x="f5" y="f10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DCD8DC">
                      <a:alpha val="80000"/>
                    </a:srgbClr>
                  </a:gs>
                  <a:gs pos="100000">
                    <a:srgbClr val="7F7B9A">
                      <a:alpha val="60000"/>
                    </a:srgbClr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s-E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B8CD9CDB-2AD4-477C-A050-AFD97A0B6238}"/>
                  </a:ext>
                </a:extLst>
              </p:cNvPr>
              <p:cNvSpPr/>
              <p:nvPr/>
            </p:nvSpPr>
            <p:spPr>
              <a:xfrm>
                <a:off x="11636370" y="4867278"/>
                <a:ext cx="188915" cy="188915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*/ f0 1 40"/>
                  <a:gd name="f12" fmla="*/ f1 1 40"/>
                  <a:gd name="f13" fmla="val f2"/>
                  <a:gd name="f14" fmla="val f3"/>
                  <a:gd name="f15" fmla="+- f14 0 f13"/>
                  <a:gd name="f16" fmla="*/ f15 1 40"/>
                  <a:gd name="f17" fmla="*/ 0 1 f16"/>
                  <a:gd name="f18" fmla="*/ f14 1 f16"/>
                  <a:gd name="f19" fmla="*/ f17 f11 1"/>
                  <a:gd name="f20" fmla="*/ f18 f11 1"/>
                  <a:gd name="f21" fmla="*/ f18 f12 1"/>
                  <a:gd name="f22" fmla="*/ f17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9" y="f10"/>
                      <a:pt x="f10" y="f9"/>
                      <a:pt x="f10" y="f4"/>
                    </a:cubicBezTo>
                    <a:cubicBezTo>
                      <a:pt x="f10" y="f8"/>
                      <a:pt x="f9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DCD8DC">
                      <a:alpha val="80000"/>
                    </a:srgbClr>
                  </a:gs>
                  <a:gs pos="100000">
                    <a:srgbClr val="7F7B9A">
                      <a:alpha val="60000"/>
                    </a:srgbClr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s-ES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6C992B2C-59BF-4836-A4AA-6CF7CF5C12EB}"/>
                  </a:ext>
                </a:extLst>
              </p:cNvPr>
              <p:cNvSpPr/>
              <p:nvPr/>
            </p:nvSpPr>
            <p:spPr>
              <a:xfrm>
                <a:off x="11441109" y="5046665"/>
                <a:ext cx="307979" cy="1801816"/>
              </a:xfrm>
              <a:custGeom>
                <a:avLst/>
                <a:gdLst>
                  <a:gd name="f0" fmla="val 360"/>
                  <a:gd name="f1" fmla="val w"/>
                  <a:gd name="f2" fmla="val h"/>
                  <a:gd name="f3" fmla="val 0"/>
                  <a:gd name="f4" fmla="val 194"/>
                  <a:gd name="f5" fmla="val 1135"/>
                  <a:gd name="f6" fmla="val 18"/>
                  <a:gd name="f7" fmla="val 354"/>
                  <a:gd name="f8" fmla="val 176"/>
                  <a:gd name="f9" fmla="val 177"/>
                  <a:gd name="f10" fmla="val 183"/>
                  <a:gd name="f11" fmla="*/ f1 1 194"/>
                  <a:gd name="f12" fmla="*/ f2 1 1135"/>
                  <a:gd name="f13" fmla="val f3"/>
                  <a:gd name="f14" fmla="val f4"/>
                  <a:gd name="f15" fmla="val f5"/>
                  <a:gd name="f16" fmla="+- f15 0 f13"/>
                  <a:gd name="f17" fmla="+- f14 0 f13"/>
                  <a:gd name="f18" fmla="*/ f17 1 194"/>
                  <a:gd name="f19" fmla="*/ f16 1 1135"/>
                  <a:gd name="f20" fmla="*/ 0 1 f18"/>
                  <a:gd name="f21" fmla="*/ f14 1 f18"/>
                  <a:gd name="f22" fmla="*/ 0 1 f19"/>
                  <a:gd name="f23" fmla="*/ f15 1 f19"/>
                  <a:gd name="f24" fmla="*/ f20 f11 1"/>
                  <a:gd name="f25" fmla="*/ f21 f11 1"/>
                  <a:gd name="f26" fmla="*/ f23 f12 1"/>
                  <a:gd name="f27" fmla="*/ f22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4" t="f27" r="f25" b="f26"/>
                <a:pathLst>
                  <a:path w="194" h="1135">
                    <a:moveTo>
                      <a:pt x="f6" y="f5"/>
                    </a:moveTo>
                    <a:lnTo>
                      <a:pt x="f3" y="f5"/>
                    </a:lnTo>
                    <a:lnTo>
                      <a:pt x="f3" y="f7"/>
                    </a:lnTo>
                    <a:lnTo>
                      <a:pt x="f8" y="f9"/>
                    </a:lnTo>
                    <a:lnTo>
                      <a:pt x="f8" y="f3"/>
                    </a:lnTo>
                    <a:lnTo>
                      <a:pt x="f4" y="f3"/>
                    </a:lnTo>
                    <a:lnTo>
                      <a:pt x="f4" y="f10"/>
                    </a:lnTo>
                    <a:lnTo>
                      <a:pt x="f6" y="f0"/>
                    </a:lnTo>
                    <a:lnTo>
                      <a:pt x="f6" y="f5"/>
                    </a:lnTo>
                    <a:close/>
                  </a:path>
                </a:pathLst>
              </a:custGeom>
              <a:gradFill>
                <a:gsLst>
                  <a:gs pos="0">
                    <a:srgbClr val="DCD8DC">
                      <a:alpha val="80000"/>
                    </a:srgbClr>
                  </a:gs>
                  <a:gs pos="100000">
                    <a:srgbClr val="7F7B9A">
                      <a:alpha val="60000"/>
                    </a:srgbClr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s-E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E6B44915-4F61-4E81-8EB3-5D3ED5741E8A}"/>
                  </a:ext>
                </a:extLst>
              </p:cNvPr>
              <p:cNvSpPr/>
              <p:nvPr/>
            </p:nvSpPr>
            <p:spPr>
              <a:xfrm>
                <a:off x="11849096" y="6416673"/>
                <a:ext cx="190496" cy="188915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2"/>
                  <a:gd name="f9" fmla="val 11"/>
                  <a:gd name="f10" fmla="val 29"/>
                  <a:gd name="f11" fmla="val 36"/>
                  <a:gd name="f12" fmla="*/ f0 1 40"/>
                  <a:gd name="f13" fmla="*/ f1 1 40"/>
                  <a:gd name="f14" fmla="val f2"/>
                  <a:gd name="f15" fmla="val f3"/>
                  <a:gd name="f16" fmla="+- f15 0 f14"/>
                  <a:gd name="f17" fmla="*/ f16 1 40"/>
                  <a:gd name="f18" fmla="*/ 0 1 f17"/>
                  <a:gd name="f19" fmla="*/ f15 1 f17"/>
                  <a:gd name="f20" fmla="*/ f18 f12 1"/>
                  <a:gd name="f21" fmla="*/ f19 f12 1"/>
                  <a:gd name="f22" fmla="*/ f19 f13 1"/>
                  <a:gd name="f23" fmla="*/ f18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9"/>
                      <a:pt x="f7" y="f4"/>
                    </a:cubicBezTo>
                    <a:cubicBezTo>
                      <a:pt x="f7" y="f10"/>
                      <a:pt x="f8" y="f11"/>
                      <a:pt x="f4" y="f11"/>
                    </a:cubicBezTo>
                    <a:cubicBezTo>
                      <a:pt x="f10" y="f11"/>
                      <a:pt x="f11" y="f10"/>
                      <a:pt x="f11" y="f4"/>
                    </a:cubicBezTo>
                    <a:cubicBezTo>
                      <a:pt x="f11" y="f9"/>
                      <a:pt x="f10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DCD8DC">
                      <a:alpha val="80000"/>
                    </a:srgbClr>
                  </a:gs>
                  <a:gs pos="100000">
                    <a:srgbClr val="7F7B9A">
                      <a:alpha val="60000"/>
                    </a:srgbClr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s-E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A0B5720-2589-4CA9-B035-C468B4B4605D}"/>
                  </a:ext>
                </a:extLst>
              </p:cNvPr>
              <p:cNvSpPr/>
              <p:nvPr/>
            </p:nvSpPr>
            <p:spPr>
              <a:xfrm>
                <a:off x="11939585" y="6596060"/>
                <a:ext cx="23810" cy="252410"/>
              </a:xfrm>
              <a:prstGeom prst="rect">
                <a:avLst/>
              </a:prstGeom>
              <a:gradFill>
                <a:gsLst>
                  <a:gs pos="0">
                    <a:srgbClr val="DCD8DC">
                      <a:alpha val="80000"/>
                    </a:srgbClr>
                  </a:gs>
                  <a:gs pos="100000">
                    <a:srgbClr val="7F7B9A">
                      <a:alpha val="60000"/>
                    </a:srgbClr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es-ES"/>
              </a:p>
            </p:txBody>
          </p:sp>
        </p:grpSp>
      </p:grpSp>
      <p:sp>
        <p:nvSpPr>
          <p:cNvPr id="43" name="Title Placeholder 1">
            <a:extLst>
              <a:ext uri="{FF2B5EF4-FFF2-40B4-BE49-F238E27FC236}">
                <a16:creationId xmlns:a16="http://schemas.microsoft.com/office/drawing/2014/main" id="{01D1C55C-C2B9-42FC-BF81-43F9E34663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618518"/>
            <a:ext cx="9905996" cy="147856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endParaRPr lang="en-US"/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3711810-0AC5-493B-887A-BEA006865F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41408" y="2249488"/>
            <a:ext cx="9905996" cy="35417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5" name="Date Placeholder 3">
            <a:extLst>
              <a:ext uri="{FF2B5EF4-FFF2-40B4-BE49-F238E27FC236}">
                <a16:creationId xmlns:a16="http://schemas.microsoft.com/office/drawing/2014/main" id="{EB6BDD19-594C-4FC0-A8BB-122CD4E18922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7456922" y="5883277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ES" sz="105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defRPr>
            </a:lvl1pPr>
          </a:lstStyle>
          <a:p>
            <a:pPr lvl="0"/>
            <a:fld id="{CE628C85-7418-4356-AC12-B9E8F9BD68A9}" type="datetime1">
              <a:rPr lang="es-ES"/>
              <a:pPr lvl="0"/>
              <a:t>08/04/2018</a:t>
            </a:fld>
            <a:endParaRPr lang="es-ES"/>
          </a:p>
        </p:txBody>
      </p:sp>
      <p:sp>
        <p:nvSpPr>
          <p:cNvPr id="46" name="Footer Placeholder 4">
            <a:extLst>
              <a:ext uri="{FF2B5EF4-FFF2-40B4-BE49-F238E27FC236}">
                <a16:creationId xmlns:a16="http://schemas.microsoft.com/office/drawing/2014/main" id="{D6D6AF94-D0EE-42DE-B5C3-F5D10D491557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141408" y="5883277"/>
            <a:ext cx="6239307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ES" sz="1050" b="0" i="0" u="none" strike="noStrike" kern="1200" cap="all" spc="0" baseline="0">
                <a:solidFill>
                  <a:srgbClr val="FFFFFF"/>
                </a:solidFill>
                <a:uFillTx/>
                <a:latin typeface="Tw Cen MT"/>
              </a:defRPr>
            </a:lvl1pPr>
          </a:lstStyle>
          <a:p>
            <a:pPr lvl="0"/>
            <a:r>
              <a:rPr lang="es-ES"/>
              <a:t>E. Ortega-Carrasco, PhD. PyLadiesBCN April 2018</a:t>
            </a:r>
          </a:p>
        </p:txBody>
      </p:sp>
      <p:sp>
        <p:nvSpPr>
          <p:cNvPr id="47" name="Slide Number Placeholder 5">
            <a:extLst>
              <a:ext uri="{FF2B5EF4-FFF2-40B4-BE49-F238E27FC236}">
                <a16:creationId xmlns:a16="http://schemas.microsoft.com/office/drawing/2014/main" id="{6417FAB2-9920-49DC-9FF0-314A18EBF53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0276319" y="5883277"/>
            <a:ext cx="77108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ES" sz="105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defRPr>
            </a:lvl1pPr>
          </a:lstStyle>
          <a:p>
            <a:pPr lvl="0"/>
            <a:fld id="{01DAB9F4-35CB-4947-B2E4-6A720097CA73}" type="slidenum"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3600" b="0" i="0" u="none" strike="noStrike" kern="1200" cap="all" spc="0" baseline="0">
          <a:solidFill>
            <a:srgbClr val="FFFFFF"/>
          </a:solidFill>
          <a:uFillTx/>
          <a:latin typeface="Tw Cen MT"/>
        </a:defRPr>
      </a:lvl1pPr>
    </p:titleStyle>
    <p:bodyStyle>
      <a:lvl1pPr marL="228600" marR="0" lvl="0" indent="-228600" algn="l" defTabSz="914400" rtl="0" fontAlgn="auto" hangingPunct="1">
        <a:lnSpc>
          <a:spcPct val="120000"/>
        </a:lnSpc>
        <a:spcBef>
          <a:spcPts val="1000"/>
        </a:spcBef>
        <a:spcAft>
          <a:spcPts val="0"/>
        </a:spcAft>
        <a:buSzPct val="125000"/>
        <a:buFont typeface="Arial" pitchFamily="34"/>
        <a:buChar char="•"/>
        <a:tabLst/>
        <a:defRPr lang="es-ES" sz="2400" b="0" i="0" u="none" strike="noStrike" kern="1200" cap="none" spc="0" baseline="0">
          <a:solidFill>
            <a:srgbClr val="FFFFFF"/>
          </a:solidFill>
          <a:uFillTx/>
          <a:latin typeface="Tw Cen MT"/>
        </a:defRPr>
      </a:lvl1pPr>
      <a:lvl2pPr marL="685800" marR="0" lvl="1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SzPct val="125000"/>
        <a:buFont typeface="Arial" pitchFamily="34"/>
        <a:buChar char="•"/>
        <a:tabLst/>
        <a:defRPr lang="es-ES" sz="2000" b="0" i="0" u="none" strike="noStrike" kern="1200" cap="none" spc="0" baseline="0">
          <a:solidFill>
            <a:srgbClr val="FFFFFF"/>
          </a:solidFill>
          <a:uFillTx/>
          <a:latin typeface="Tw Cen MT"/>
        </a:defRPr>
      </a:lvl2pPr>
      <a:lvl3pPr marL="1143000" marR="0" lvl="2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SzPct val="125000"/>
        <a:buFont typeface="Arial" pitchFamily="34"/>
        <a:buChar char="•"/>
        <a:tabLst/>
        <a:defRPr lang="es-ES" sz="1800" b="0" i="0" u="none" strike="noStrike" kern="1200" cap="none" spc="0" baseline="0">
          <a:solidFill>
            <a:srgbClr val="FFFFFF"/>
          </a:solidFill>
          <a:uFillTx/>
          <a:latin typeface="Tw Cen MT"/>
        </a:defRPr>
      </a:lvl3pPr>
      <a:lvl4pPr marL="1600200" marR="0" lvl="3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SzPct val="125000"/>
        <a:buFont typeface="Arial" pitchFamily="34"/>
        <a:buChar char="•"/>
        <a:tabLst/>
        <a:defRPr lang="es-ES" sz="1600" b="0" i="0" u="none" strike="noStrike" kern="1200" cap="none" spc="0" baseline="0">
          <a:solidFill>
            <a:srgbClr val="FFFFFF"/>
          </a:solidFill>
          <a:uFillTx/>
          <a:latin typeface="Tw Cen MT"/>
        </a:defRPr>
      </a:lvl4pPr>
      <a:lvl5pPr marL="2057400" marR="0" lvl="4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SzPct val="125000"/>
        <a:buFont typeface="Arial" pitchFamily="34"/>
        <a:buChar char="•"/>
        <a:tabLst/>
        <a:defRPr lang="es-ES" sz="1600" b="0" i="0" u="none" strike="noStrike" kern="1200" cap="none" spc="0" baseline="0">
          <a:solidFill>
            <a:srgbClr val="FFFFFF"/>
          </a:solidFill>
          <a:uFillTx/>
          <a:latin typeface="Tw Cen M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customXml" Target="../ink/ink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gi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gif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ECD121-74B3-4A2C-A944-82757DD8FF3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160105" y="2581991"/>
            <a:ext cx="9144000" cy="2387598"/>
          </a:xfrm>
        </p:spPr>
        <p:txBody>
          <a:bodyPr>
            <a:normAutofit fontScale="90000"/>
          </a:bodyPr>
          <a:lstStyle/>
          <a:p>
            <a:pPr lvl="0"/>
            <a:r>
              <a:rPr lang="en-US" b="1" dirty="0"/>
              <a:t>Very first hands on Arduino and its connection to Python through </a:t>
            </a:r>
            <a:r>
              <a:rPr lang="en-US" b="1" dirty="0" err="1"/>
              <a:t>PySerial</a:t>
            </a:r>
            <a:r>
              <a:rPr lang="en-US" b="1" dirty="0"/>
              <a:t>     </a:t>
            </a:r>
            <a:br>
              <a:rPr lang="en-US" b="1" dirty="0"/>
            </a:br>
            <a:r>
              <a:rPr lang="en-US" sz="2800" b="1" dirty="0"/>
              <a:t>(to have an excuse to play with electronics here...)</a:t>
            </a:r>
            <a:br>
              <a:rPr lang="es-ES" sz="2400" dirty="0"/>
            </a:br>
            <a:endParaRPr lang="es-ES" sz="43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22C29C0-FF4B-4DAA-A8B3-8DFA5F42FEE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19910" y="5272156"/>
            <a:ext cx="4806753" cy="986811"/>
          </a:xfrm>
        </p:spPr>
        <p:txBody>
          <a:bodyPr/>
          <a:lstStyle/>
          <a:p>
            <a:pPr lvl="0"/>
            <a:r>
              <a:rPr lang="es-ES"/>
              <a:t>ELISABETH ORTEGA-CARRASCO, PHD.</a:t>
            </a:r>
          </a:p>
          <a:p>
            <a:pPr lvl="0"/>
            <a:r>
              <a:rPr lang="es-ES"/>
              <a:t>Pyladiesbcn meeting, april 2018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792E4A-10B1-4468-A1CE-7E224648E33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ES">
                <a:solidFill>
                  <a:srgbClr val="000000"/>
                </a:solidFill>
              </a:rPr>
              <a:t>Hands on (i): build a led circuit</a:t>
            </a:r>
          </a:p>
        </p:txBody>
      </p:sp>
      <p:pic>
        <p:nvPicPr>
          <p:cNvPr id="3" name="videoNoPot">
            <a:extLst>
              <a:ext uri="{FF2B5EF4-FFF2-40B4-BE49-F238E27FC236}">
                <a16:creationId xmlns:a16="http://schemas.microsoft.com/office/drawing/2014/main" id="{D78B3830-3C05-4826-9398-D7381661F74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3220" y="1753590"/>
            <a:ext cx="7920002" cy="4455249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02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8" dur="indefinit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childTnLst>
                  <p:par>
                    <p:cTn id="9" fill="hold">
                      <p:stCondLst>
                        <p:cond evt="onBegin" delay="0">
                          <p:tn val="8"/>
                        </p:cond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96C8DF-4CD0-419A-B974-DC8A52BAAF0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ES">
                <a:solidFill>
                  <a:srgbClr val="000000"/>
                </a:solidFill>
              </a:rPr>
              <a:t>Hands on (i): build a led circuit</a:t>
            </a:r>
          </a:p>
        </p:txBody>
      </p:sp>
      <p:pic>
        <p:nvPicPr>
          <p:cNvPr id="3" name="Marcador de contenido 6">
            <a:extLst>
              <a:ext uri="{FF2B5EF4-FFF2-40B4-BE49-F238E27FC236}">
                <a16:creationId xmlns:a16="http://schemas.microsoft.com/office/drawing/2014/main" id="{01D438FF-BEC0-40A9-88C9-6FB8D496E7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51510"/>
          <a:stretch>
            <a:fillRect/>
          </a:stretch>
        </p:blipFill>
        <p:spPr>
          <a:xfrm>
            <a:off x="4046613" y="1828178"/>
            <a:ext cx="3159764" cy="4698790"/>
          </a:xfrm>
        </p:spPr>
      </p:pic>
      <p:sp>
        <p:nvSpPr>
          <p:cNvPr id="4" name="Cerrar llave 8">
            <a:extLst>
              <a:ext uri="{FF2B5EF4-FFF2-40B4-BE49-F238E27FC236}">
                <a16:creationId xmlns:a16="http://schemas.microsoft.com/office/drawing/2014/main" id="{2F621F23-F296-4EEF-A396-C9176F555F0A}"/>
              </a:ext>
            </a:extLst>
          </p:cNvPr>
          <p:cNvSpPr/>
          <p:nvPr/>
        </p:nvSpPr>
        <p:spPr>
          <a:xfrm>
            <a:off x="7116418" y="4282345"/>
            <a:ext cx="425964" cy="2124132"/>
          </a:xfrm>
          <a:custGeom>
            <a:avLst>
              <a:gd name="f12" fmla="val 8333"/>
              <a:gd name="f13" fmla="val 50000"/>
            </a:avLst>
            <a:gdLst>
              <a:gd name="f2" fmla="val 10800000"/>
              <a:gd name="f3" fmla="val 5400000"/>
              <a:gd name="f4" fmla="val 16200000"/>
              <a:gd name="f5" fmla="val 180"/>
              <a:gd name="f6" fmla="val w"/>
              <a:gd name="f7" fmla="val h"/>
              <a:gd name="f8" fmla="val ss"/>
              <a:gd name="f9" fmla="val 0"/>
              <a:gd name="f10" fmla="*/ 5419351 1 1725033"/>
              <a:gd name="f11" fmla="+- 0 0 5400000"/>
              <a:gd name="f12" fmla="val 8333"/>
              <a:gd name="f13" fmla="val 50000"/>
              <a:gd name="f14" fmla="+- 0 0 -180"/>
              <a:gd name="f15" fmla="+- 0 0 -270"/>
              <a:gd name="f16" fmla="+- 0 0 -360"/>
              <a:gd name="f17" fmla="abs f6"/>
              <a:gd name="f18" fmla="abs f7"/>
              <a:gd name="f19" fmla="abs f8"/>
              <a:gd name="f20" fmla="val f9"/>
              <a:gd name="f21" fmla="val f13"/>
              <a:gd name="f22" fmla="val f12"/>
              <a:gd name="f23" fmla="+- 2700000 f3 0"/>
              <a:gd name="f24" fmla="*/ f14 f2 1"/>
              <a:gd name="f25" fmla="*/ f15 f2 1"/>
              <a:gd name="f26" fmla="*/ f16 f2 1"/>
              <a:gd name="f27" fmla="?: f17 f6 1"/>
              <a:gd name="f28" fmla="?: f18 f7 1"/>
              <a:gd name="f29" fmla="?: f19 f8 1"/>
              <a:gd name="f30" fmla="*/ f23 f10 1"/>
              <a:gd name="f31" fmla="*/ f24 1 f5"/>
              <a:gd name="f32" fmla="*/ f25 1 f5"/>
              <a:gd name="f33" fmla="*/ f26 1 f5"/>
              <a:gd name="f34" fmla="*/ f27 1 21600"/>
              <a:gd name="f35" fmla="*/ f28 1 21600"/>
              <a:gd name="f36" fmla="*/ 21600 f27 1"/>
              <a:gd name="f37" fmla="*/ 21600 f28 1"/>
              <a:gd name="f38" fmla="*/ f30 1 f2"/>
              <a:gd name="f39" fmla="+- f31 0 f3"/>
              <a:gd name="f40" fmla="+- f32 0 f3"/>
              <a:gd name="f41" fmla="+- f33 0 f3"/>
              <a:gd name="f42" fmla="min f35 f34"/>
              <a:gd name="f43" fmla="*/ f36 1 f29"/>
              <a:gd name="f44" fmla="*/ f37 1 f29"/>
              <a:gd name="f45" fmla="+- 0 0 f38"/>
              <a:gd name="f46" fmla="val f43"/>
              <a:gd name="f47" fmla="val f44"/>
              <a:gd name="f48" fmla="+- 0 0 f45"/>
              <a:gd name="f49" fmla="*/ f20 f42 1"/>
              <a:gd name="f50" fmla="+- f47 0 f20"/>
              <a:gd name="f51" fmla="+- f46 0 f20"/>
              <a:gd name="f52" fmla="*/ f48 f2 1"/>
              <a:gd name="f53" fmla="*/ f46 f42 1"/>
              <a:gd name="f54" fmla="*/ f47 f42 1"/>
              <a:gd name="f55" fmla="*/ f51 1 2"/>
              <a:gd name="f56" fmla="min f51 f50"/>
              <a:gd name="f57" fmla="*/ f50 f21 1"/>
              <a:gd name="f58" fmla="*/ f52 1 f10"/>
              <a:gd name="f59" fmla="+- f20 f55 0"/>
              <a:gd name="f60" fmla="*/ f56 f22 1"/>
              <a:gd name="f61" fmla="*/ f57 1 100000"/>
              <a:gd name="f62" fmla="+- f58 0 f3"/>
              <a:gd name="f63" fmla="*/ f55 f42 1"/>
              <a:gd name="f64" fmla="*/ f60 1 100000"/>
              <a:gd name="f65" fmla="cos 1 f62"/>
              <a:gd name="f66" fmla="sin 1 f62"/>
              <a:gd name="f67" fmla="*/ f59 f42 1"/>
              <a:gd name="f68" fmla="*/ f61 f42 1"/>
              <a:gd name="f69" fmla="+- f61 0 f64"/>
              <a:gd name="f70" fmla="+- f47 0 f64"/>
              <a:gd name="f71" fmla="+- 0 0 f65"/>
              <a:gd name="f72" fmla="+- 0 0 f66"/>
              <a:gd name="f73" fmla="*/ f64 f42 1"/>
              <a:gd name="f74" fmla="+- 0 0 f71"/>
              <a:gd name="f75" fmla="+- 0 0 f72"/>
              <a:gd name="f76" fmla="*/ f69 f42 1"/>
              <a:gd name="f77" fmla="*/ f70 f42 1"/>
              <a:gd name="f78" fmla="*/ f74 f55 1"/>
              <a:gd name="f79" fmla="*/ f75 f64 1"/>
              <a:gd name="f80" fmla="+- f20 f78 0"/>
              <a:gd name="f81" fmla="+- f64 0 f79"/>
              <a:gd name="f82" fmla="+- f47 f79 0"/>
              <a:gd name="f83" fmla="+- f82 0 f64"/>
              <a:gd name="f84" fmla="*/ f81 f42 1"/>
              <a:gd name="f85" fmla="*/ f80 f42 1"/>
              <a:gd name="f86" fmla="*/ f83 f4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9">
                <a:pos x="f49" y="f49"/>
              </a:cxn>
              <a:cxn ang="f40">
                <a:pos x="f53" y="f68"/>
              </a:cxn>
              <a:cxn ang="f41">
                <a:pos x="f49" y="f54"/>
              </a:cxn>
            </a:cxnLst>
            <a:rect l="f49" t="f84" r="f85" b="f86"/>
            <a:pathLst>
              <a:path stroke="0">
                <a:moveTo>
                  <a:pt x="f49" y="f49"/>
                </a:moveTo>
                <a:arcTo wR="f63" hR="f73" stAng="f4" swAng="f3"/>
                <a:lnTo>
                  <a:pt x="f67" y="f76"/>
                </a:lnTo>
                <a:arcTo wR="f63" hR="f73" stAng="f2" swAng="f11"/>
                <a:arcTo wR="f63" hR="f73" stAng="f4" swAng="f11"/>
                <a:lnTo>
                  <a:pt x="f67" y="f77"/>
                </a:lnTo>
                <a:arcTo wR="f63" hR="f73" stAng="f9" swAng="f3"/>
                <a:close/>
              </a:path>
              <a:path fill="none">
                <a:moveTo>
                  <a:pt x="f49" y="f49"/>
                </a:moveTo>
                <a:arcTo wR="f63" hR="f73" stAng="f4" swAng="f3"/>
                <a:lnTo>
                  <a:pt x="f67" y="f76"/>
                </a:lnTo>
                <a:arcTo wR="f63" hR="f73" stAng="f2" swAng="f11"/>
                <a:arcTo wR="f63" hR="f73" stAng="f4" swAng="f11"/>
                <a:lnTo>
                  <a:pt x="f67" y="f77"/>
                </a:lnTo>
                <a:arcTo wR="f63" hR="f73" stAng="f9" swAng="f3"/>
              </a:path>
            </a:pathLst>
          </a:custGeom>
          <a:noFill/>
          <a:ln w="9528" cap="flat">
            <a:solidFill>
              <a:srgbClr val="AD84C6"/>
            </a:solidFill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Tw Cen MT"/>
            </a:endParaRPr>
          </a:p>
        </p:txBody>
      </p:sp>
      <p:sp>
        <p:nvSpPr>
          <p:cNvPr id="5" name="CuadroTexto 9">
            <a:extLst>
              <a:ext uri="{FF2B5EF4-FFF2-40B4-BE49-F238E27FC236}">
                <a16:creationId xmlns:a16="http://schemas.microsoft.com/office/drawing/2014/main" id="{88F9730A-DF53-4849-931F-446C59C64E73}"/>
              </a:ext>
            </a:extLst>
          </p:cNvPr>
          <p:cNvSpPr txBox="1"/>
          <p:nvPr/>
        </p:nvSpPr>
        <p:spPr>
          <a:xfrm>
            <a:off x="7542382" y="5159748"/>
            <a:ext cx="2068199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800" b="0" i="0" u="none" strike="noStrike" kern="1200" cap="none" spc="0" baseline="0">
                <a:solidFill>
                  <a:srgbClr val="000000"/>
                </a:solidFill>
                <a:uFillTx/>
                <a:latin typeface="Tw Cen MT"/>
              </a:rPr>
              <a:t>Arduino UNO board</a:t>
            </a:r>
          </a:p>
        </p:txBody>
      </p:sp>
      <p:sp>
        <p:nvSpPr>
          <p:cNvPr id="6" name="Flecha: a la derecha 12">
            <a:extLst>
              <a:ext uri="{FF2B5EF4-FFF2-40B4-BE49-F238E27FC236}">
                <a16:creationId xmlns:a16="http://schemas.microsoft.com/office/drawing/2014/main" id="{5536B383-463C-4FA7-A5A6-C1FF9F9C7386}"/>
              </a:ext>
            </a:extLst>
          </p:cNvPr>
          <p:cNvSpPr/>
          <p:nvPr/>
        </p:nvSpPr>
        <p:spPr>
          <a:xfrm rot="10799991">
            <a:off x="5959236" y="3365705"/>
            <a:ext cx="2163461" cy="177512"/>
          </a:xfrm>
          <a:custGeom>
            <a:avLst>
              <a:gd name="f0" fmla="val 20714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AD84C6"/>
          </a:solidFill>
          <a:ln w="15873" cap="flat">
            <a:solidFill>
              <a:srgbClr val="7E5F91"/>
            </a:solidFill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Tw Cen MT"/>
            </a:endParaRPr>
          </a:p>
        </p:txBody>
      </p:sp>
      <p:sp>
        <p:nvSpPr>
          <p:cNvPr id="7" name="CuadroTexto 13">
            <a:extLst>
              <a:ext uri="{FF2B5EF4-FFF2-40B4-BE49-F238E27FC236}">
                <a16:creationId xmlns:a16="http://schemas.microsoft.com/office/drawing/2014/main" id="{D8A6A641-CA4B-417E-9878-F81ADC7CEA90}"/>
              </a:ext>
            </a:extLst>
          </p:cNvPr>
          <p:cNvSpPr txBox="1"/>
          <p:nvPr/>
        </p:nvSpPr>
        <p:spPr>
          <a:xfrm>
            <a:off x="8122688" y="3259086"/>
            <a:ext cx="84991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800" b="0" i="0" u="none" strike="noStrike" kern="1200" cap="none" spc="0" baseline="0">
                <a:solidFill>
                  <a:srgbClr val="000000"/>
                </a:solidFill>
                <a:uFillTx/>
                <a:latin typeface="Tw Cen MT"/>
              </a:rPr>
              <a:t>4 wires</a:t>
            </a:r>
          </a:p>
        </p:txBody>
      </p:sp>
      <p:sp>
        <p:nvSpPr>
          <p:cNvPr id="8" name="Flecha: a la derecha 14">
            <a:extLst>
              <a:ext uri="{FF2B5EF4-FFF2-40B4-BE49-F238E27FC236}">
                <a16:creationId xmlns:a16="http://schemas.microsoft.com/office/drawing/2014/main" id="{63002AD4-F2DF-499B-B869-5221C363EB57}"/>
              </a:ext>
            </a:extLst>
          </p:cNvPr>
          <p:cNvSpPr/>
          <p:nvPr/>
        </p:nvSpPr>
        <p:spPr>
          <a:xfrm>
            <a:off x="3215076" y="2886358"/>
            <a:ext cx="2163461" cy="177512"/>
          </a:xfrm>
          <a:custGeom>
            <a:avLst>
              <a:gd name="f0" fmla="val 20714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AD84C6"/>
          </a:solidFill>
          <a:ln w="15873" cap="flat">
            <a:solidFill>
              <a:srgbClr val="7E5F91"/>
            </a:solidFill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Tw Cen MT"/>
            </a:endParaRPr>
          </a:p>
        </p:txBody>
      </p:sp>
      <p:sp>
        <p:nvSpPr>
          <p:cNvPr id="9" name="CuadroTexto 15">
            <a:extLst>
              <a:ext uri="{FF2B5EF4-FFF2-40B4-BE49-F238E27FC236}">
                <a16:creationId xmlns:a16="http://schemas.microsoft.com/office/drawing/2014/main" id="{7AEA035B-B83F-40B7-8010-8AD7A0058F3E}"/>
              </a:ext>
            </a:extLst>
          </p:cNvPr>
          <p:cNvSpPr txBox="1"/>
          <p:nvPr/>
        </p:nvSpPr>
        <p:spPr>
          <a:xfrm>
            <a:off x="1116180" y="2790447"/>
            <a:ext cx="2097048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800" b="0" i="0" u="none" strike="noStrike" kern="1200" cap="none" spc="0" baseline="0">
                <a:solidFill>
                  <a:srgbClr val="000000"/>
                </a:solidFill>
                <a:uFillTx/>
                <a:latin typeface="Tw Cen MT"/>
              </a:rPr>
              <a:t>3x 220Ohm resistors</a:t>
            </a:r>
          </a:p>
        </p:txBody>
      </p:sp>
      <p:sp>
        <p:nvSpPr>
          <p:cNvPr id="10" name="Flecha: a la derecha 16">
            <a:extLst>
              <a:ext uri="{FF2B5EF4-FFF2-40B4-BE49-F238E27FC236}">
                <a16:creationId xmlns:a16="http://schemas.microsoft.com/office/drawing/2014/main" id="{926562BF-8044-40DB-AEC2-1452F5671A34}"/>
              </a:ext>
            </a:extLst>
          </p:cNvPr>
          <p:cNvSpPr/>
          <p:nvPr/>
        </p:nvSpPr>
        <p:spPr>
          <a:xfrm rot="10799991">
            <a:off x="6003721" y="2104582"/>
            <a:ext cx="2163461" cy="177512"/>
          </a:xfrm>
          <a:custGeom>
            <a:avLst>
              <a:gd name="f0" fmla="val 20714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AD84C6"/>
          </a:solidFill>
          <a:ln w="15873" cap="flat">
            <a:solidFill>
              <a:srgbClr val="7E5F91"/>
            </a:solidFill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Tw Cen MT"/>
            </a:endParaRPr>
          </a:p>
        </p:txBody>
      </p:sp>
      <p:sp>
        <p:nvSpPr>
          <p:cNvPr id="11" name="CuadroTexto 17">
            <a:extLst>
              <a:ext uri="{FF2B5EF4-FFF2-40B4-BE49-F238E27FC236}">
                <a16:creationId xmlns:a16="http://schemas.microsoft.com/office/drawing/2014/main" id="{AB3D6026-49C2-44D7-A78D-4F834E6A2B3E}"/>
              </a:ext>
            </a:extLst>
          </p:cNvPr>
          <p:cNvSpPr txBox="1"/>
          <p:nvPr/>
        </p:nvSpPr>
        <p:spPr>
          <a:xfrm>
            <a:off x="8167183" y="1997964"/>
            <a:ext cx="2642067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800" b="0" i="0" u="none" strike="noStrike" kern="1200" cap="none" spc="0" baseline="0">
                <a:solidFill>
                  <a:srgbClr val="000000"/>
                </a:solidFill>
                <a:uFillTx/>
                <a:latin typeface="Tw Cen MT"/>
              </a:rPr>
              <a:t>RGB LED common cathode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8" grpId="0" animBg="1"/>
      <p:bldP spid="9" grpId="0"/>
      <p:bldP spid="10" grpId="0" animBg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E185E4-1CE1-468B-83AD-1A182DBFD11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ES" dirty="0" err="1">
                <a:solidFill>
                  <a:srgbClr val="000000"/>
                </a:solidFill>
              </a:rPr>
              <a:t>Hands</a:t>
            </a:r>
            <a:r>
              <a:rPr lang="es-ES" dirty="0">
                <a:solidFill>
                  <a:srgbClr val="000000"/>
                </a:solidFill>
              </a:rPr>
              <a:t> </a:t>
            </a:r>
            <a:r>
              <a:rPr lang="es-ES" dirty="0" err="1">
                <a:solidFill>
                  <a:srgbClr val="000000"/>
                </a:solidFill>
              </a:rPr>
              <a:t>on</a:t>
            </a:r>
            <a:r>
              <a:rPr lang="es-ES" dirty="0">
                <a:solidFill>
                  <a:srgbClr val="000000"/>
                </a:solidFill>
              </a:rPr>
              <a:t> (i): </a:t>
            </a:r>
            <a:r>
              <a:rPr lang="es-ES" dirty="0" err="1">
                <a:solidFill>
                  <a:srgbClr val="000000"/>
                </a:solidFill>
              </a:rPr>
              <a:t>build</a:t>
            </a:r>
            <a:r>
              <a:rPr lang="es-ES" dirty="0">
                <a:solidFill>
                  <a:srgbClr val="000000"/>
                </a:solidFill>
              </a:rPr>
              <a:t> a led </a:t>
            </a:r>
            <a:r>
              <a:rPr lang="es-ES" dirty="0" err="1">
                <a:solidFill>
                  <a:srgbClr val="000000"/>
                </a:solidFill>
              </a:rPr>
              <a:t>circuit</a:t>
            </a:r>
            <a:endParaRPr lang="es-ES" dirty="0">
              <a:solidFill>
                <a:srgbClr val="000000"/>
              </a:solidFill>
            </a:endParaRPr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C926E8F2-D572-4706-8F83-023FF2B0E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936" y="1692600"/>
            <a:ext cx="2279178" cy="49060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agen 6">
            <a:extLst>
              <a:ext uri="{FF2B5EF4-FFF2-40B4-BE49-F238E27FC236}">
                <a16:creationId xmlns:a16="http://schemas.microsoft.com/office/drawing/2014/main" id="{57D698AE-C765-4399-9068-ED5EC73385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315" b="71835"/>
          <a:stretch>
            <a:fillRect/>
          </a:stretch>
        </p:blipFill>
        <p:spPr>
          <a:xfrm>
            <a:off x="4653143" y="1692600"/>
            <a:ext cx="5437342" cy="11529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n 7">
            <a:extLst>
              <a:ext uri="{FF2B5EF4-FFF2-40B4-BE49-F238E27FC236}">
                <a16:creationId xmlns:a16="http://schemas.microsoft.com/office/drawing/2014/main" id="{71E3F17A-A8BE-484E-AA7E-A16E36AE71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338" b="52040"/>
          <a:stretch>
            <a:fillRect/>
          </a:stretch>
        </p:blipFill>
        <p:spPr>
          <a:xfrm>
            <a:off x="4826120" y="2463421"/>
            <a:ext cx="5742834" cy="19311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n 8">
            <a:extLst>
              <a:ext uri="{FF2B5EF4-FFF2-40B4-BE49-F238E27FC236}">
                <a16:creationId xmlns:a16="http://schemas.microsoft.com/office/drawing/2014/main" id="{66BB674A-1FFC-41C6-BC84-F9D9C0C7A0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834"/>
          <a:stretch>
            <a:fillRect/>
          </a:stretch>
        </p:blipFill>
        <p:spPr>
          <a:xfrm>
            <a:off x="5223683" y="1632999"/>
            <a:ext cx="4496936" cy="514643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FE52BD4-2F13-49D7-96BB-DB3269538A28}"/>
              </a:ext>
            </a:extLst>
          </p:cNvPr>
          <p:cNvSpPr txBox="1"/>
          <p:nvPr/>
        </p:nvSpPr>
        <p:spPr>
          <a:xfrm>
            <a:off x="9355531" y="618518"/>
            <a:ext cx="213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Code</a:t>
            </a:r>
            <a:r>
              <a:rPr lang="es-ES" dirty="0"/>
              <a:t>: </a:t>
            </a:r>
            <a:r>
              <a:rPr lang="es-ES" dirty="0" err="1"/>
              <a:t>ledRGB_noPot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F0D517-A17C-4EF0-931C-180DADFE8EA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ES" sz="2800">
                <a:solidFill>
                  <a:srgbClr val="000000"/>
                </a:solidFill>
              </a:rPr>
              <a:t>Can we control the color and the shine of the led?</a:t>
            </a:r>
          </a:p>
        </p:txBody>
      </p:sp>
      <p:pic>
        <p:nvPicPr>
          <p:cNvPr id="3" name="videoPot">
            <a:extLst>
              <a:ext uri="{FF2B5EF4-FFF2-40B4-BE49-F238E27FC236}">
                <a16:creationId xmlns:a16="http://schemas.microsoft.com/office/drawing/2014/main" id="{B6EAD998-E5E2-4549-A528-7400F72BD9B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6713" y="1894645"/>
            <a:ext cx="7920002" cy="4455249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17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8" dur="indefinit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childTnLst>
                  <p:par>
                    <p:cTn id="9" fill="hold">
                      <p:stCondLst>
                        <p:cond evt="onBegin" delay="0">
                          <p:tn val="8"/>
                        </p:cond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rcador de contenido 5">
            <a:extLst>
              <a:ext uri="{FF2B5EF4-FFF2-40B4-BE49-F238E27FC236}">
                <a16:creationId xmlns:a16="http://schemas.microsoft.com/office/drawing/2014/main" id="{8D6975C5-C91A-4744-AF0F-98FCE421C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5161" y="1903177"/>
            <a:ext cx="6360721" cy="4708026"/>
          </a:xfr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E9D4DD76-EE8C-4E0D-B0F4-B6193143D6B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ES">
                <a:solidFill>
                  <a:srgbClr val="000000"/>
                </a:solidFill>
              </a:rPr>
              <a:t>Hands on (Ii): controlling the rgb led</a:t>
            </a:r>
          </a:p>
        </p:txBody>
      </p:sp>
      <p:sp>
        <p:nvSpPr>
          <p:cNvPr id="4" name="Cerrar llave 8">
            <a:extLst>
              <a:ext uri="{FF2B5EF4-FFF2-40B4-BE49-F238E27FC236}">
                <a16:creationId xmlns:a16="http://schemas.microsoft.com/office/drawing/2014/main" id="{B4F18445-4609-4759-A81A-DCCDE99ADD5B}"/>
              </a:ext>
            </a:extLst>
          </p:cNvPr>
          <p:cNvSpPr/>
          <p:nvPr/>
        </p:nvSpPr>
        <p:spPr>
          <a:xfrm>
            <a:off x="6733641" y="4357289"/>
            <a:ext cx="425964" cy="2124132"/>
          </a:xfrm>
          <a:custGeom>
            <a:avLst>
              <a:gd name="f12" fmla="val 8333"/>
              <a:gd name="f13" fmla="val 50000"/>
            </a:avLst>
            <a:gdLst>
              <a:gd name="f2" fmla="val 10800000"/>
              <a:gd name="f3" fmla="val 5400000"/>
              <a:gd name="f4" fmla="val 16200000"/>
              <a:gd name="f5" fmla="val 180"/>
              <a:gd name="f6" fmla="val w"/>
              <a:gd name="f7" fmla="val h"/>
              <a:gd name="f8" fmla="val ss"/>
              <a:gd name="f9" fmla="val 0"/>
              <a:gd name="f10" fmla="*/ 5419351 1 1725033"/>
              <a:gd name="f11" fmla="+- 0 0 5400000"/>
              <a:gd name="f12" fmla="val 8333"/>
              <a:gd name="f13" fmla="val 50000"/>
              <a:gd name="f14" fmla="+- 0 0 -180"/>
              <a:gd name="f15" fmla="+- 0 0 -270"/>
              <a:gd name="f16" fmla="+- 0 0 -360"/>
              <a:gd name="f17" fmla="abs f6"/>
              <a:gd name="f18" fmla="abs f7"/>
              <a:gd name="f19" fmla="abs f8"/>
              <a:gd name="f20" fmla="val f9"/>
              <a:gd name="f21" fmla="val f13"/>
              <a:gd name="f22" fmla="val f12"/>
              <a:gd name="f23" fmla="+- 2700000 f3 0"/>
              <a:gd name="f24" fmla="*/ f14 f2 1"/>
              <a:gd name="f25" fmla="*/ f15 f2 1"/>
              <a:gd name="f26" fmla="*/ f16 f2 1"/>
              <a:gd name="f27" fmla="?: f17 f6 1"/>
              <a:gd name="f28" fmla="?: f18 f7 1"/>
              <a:gd name="f29" fmla="?: f19 f8 1"/>
              <a:gd name="f30" fmla="*/ f23 f10 1"/>
              <a:gd name="f31" fmla="*/ f24 1 f5"/>
              <a:gd name="f32" fmla="*/ f25 1 f5"/>
              <a:gd name="f33" fmla="*/ f26 1 f5"/>
              <a:gd name="f34" fmla="*/ f27 1 21600"/>
              <a:gd name="f35" fmla="*/ f28 1 21600"/>
              <a:gd name="f36" fmla="*/ 21600 f27 1"/>
              <a:gd name="f37" fmla="*/ 21600 f28 1"/>
              <a:gd name="f38" fmla="*/ f30 1 f2"/>
              <a:gd name="f39" fmla="+- f31 0 f3"/>
              <a:gd name="f40" fmla="+- f32 0 f3"/>
              <a:gd name="f41" fmla="+- f33 0 f3"/>
              <a:gd name="f42" fmla="min f35 f34"/>
              <a:gd name="f43" fmla="*/ f36 1 f29"/>
              <a:gd name="f44" fmla="*/ f37 1 f29"/>
              <a:gd name="f45" fmla="+- 0 0 f38"/>
              <a:gd name="f46" fmla="val f43"/>
              <a:gd name="f47" fmla="val f44"/>
              <a:gd name="f48" fmla="+- 0 0 f45"/>
              <a:gd name="f49" fmla="*/ f20 f42 1"/>
              <a:gd name="f50" fmla="+- f47 0 f20"/>
              <a:gd name="f51" fmla="+- f46 0 f20"/>
              <a:gd name="f52" fmla="*/ f48 f2 1"/>
              <a:gd name="f53" fmla="*/ f46 f42 1"/>
              <a:gd name="f54" fmla="*/ f47 f42 1"/>
              <a:gd name="f55" fmla="*/ f51 1 2"/>
              <a:gd name="f56" fmla="min f51 f50"/>
              <a:gd name="f57" fmla="*/ f50 f21 1"/>
              <a:gd name="f58" fmla="*/ f52 1 f10"/>
              <a:gd name="f59" fmla="+- f20 f55 0"/>
              <a:gd name="f60" fmla="*/ f56 f22 1"/>
              <a:gd name="f61" fmla="*/ f57 1 100000"/>
              <a:gd name="f62" fmla="+- f58 0 f3"/>
              <a:gd name="f63" fmla="*/ f55 f42 1"/>
              <a:gd name="f64" fmla="*/ f60 1 100000"/>
              <a:gd name="f65" fmla="cos 1 f62"/>
              <a:gd name="f66" fmla="sin 1 f62"/>
              <a:gd name="f67" fmla="*/ f59 f42 1"/>
              <a:gd name="f68" fmla="*/ f61 f42 1"/>
              <a:gd name="f69" fmla="+- f61 0 f64"/>
              <a:gd name="f70" fmla="+- f47 0 f64"/>
              <a:gd name="f71" fmla="+- 0 0 f65"/>
              <a:gd name="f72" fmla="+- 0 0 f66"/>
              <a:gd name="f73" fmla="*/ f64 f42 1"/>
              <a:gd name="f74" fmla="+- 0 0 f71"/>
              <a:gd name="f75" fmla="+- 0 0 f72"/>
              <a:gd name="f76" fmla="*/ f69 f42 1"/>
              <a:gd name="f77" fmla="*/ f70 f42 1"/>
              <a:gd name="f78" fmla="*/ f74 f55 1"/>
              <a:gd name="f79" fmla="*/ f75 f64 1"/>
              <a:gd name="f80" fmla="+- f20 f78 0"/>
              <a:gd name="f81" fmla="+- f64 0 f79"/>
              <a:gd name="f82" fmla="+- f47 f79 0"/>
              <a:gd name="f83" fmla="+- f82 0 f64"/>
              <a:gd name="f84" fmla="*/ f81 f42 1"/>
              <a:gd name="f85" fmla="*/ f80 f42 1"/>
              <a:gd name="f86" fmla="*/ f83 f4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9">
                <a:pos x="f49" y="f49"/>
              </a:cxn>
              <a:cxn ang="f40">
                <a:pos x="f53" y="f68"/>
              </a:cxn>
              <a:cxn ang="f41">
                <a:pos x="f49" y="f54"/>
              </a:cxn>
            </a:cxnLst>
            <a:rect l="f49" t="f84" r="f85" b="f86"/>
            <a:pathLst>
              <a:path stroke="0">
                <a:moveTo>
                  <a:pt x="f49" y="f49"/>
                </a:moveTo>
                <a:arcTo wR="f63" hR="f73" stAng="f4" swAng="f3"/>
                <a:lnTo>
                  <a:pt x="f67" y="f76"/>
                </a:lnTo>
                <a:arcTo wR="f63" hR="f73" stAng="f2" swAng="f11"/>
                <a:arcTo wR="f63" hR="f73" stAng="f4" swAng="f11"/>
                <a:lnTo>
                  <a:pt x="f67" y="f77"/>
                </a:lnTo>
                <a:arcTo wR="f63" hR="f73" stAng="f9" swAng="f3"/>
                <a:close/>
              </a:path>
              <a:path fill="none">
                <a:moveTo>
                  <a:pt x="f49" y="f49"/>
                </a:moveTo>
                <a:arcTo wR="f63" hR="f73" stAng="f4" swAng="f3"/>
                <a:lnTo>
                  <a:pt x="f67" y="f76"/>
                </a:lnTo>
                <a:arcTo wR="f63" hR="f73" stAng="f2" swAng="f11"/>
                <a:arcTo wR="f63" hR="f73" stAng="f4" swAng="f11"/>
                <a:lnTo>
                  <a:pt x="f67" y="f77"/>
                </a:lnTo>
                <a:arcTo wR="f63" hR="f73" stAng="f9" swAng="f3"/>
              </a:path>
            </a:pathLst>
          </a:custGeom>
          <a:noFill/>
          <a:ln w="9528" cap="flat">
            <a:solidFill>
              <a:srgbClr val="AD84C6"/>
            </a:solidFill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Tw Cen MT"/>
            </a:endParaRPr>
          </a:p>
        </p:txBody>
      </p:sp>
      <p:sp>
        <p:nvSpPr>
          <p:cNvPr id="5" name="CuadroTexto 9">
            <a:extLst>
              <a:ext uri="{FF2B5EF4-FFF2-40B4-BE49-F238E27FC236}">
                <a16:creationId xmlns:a16="http://schemas.microsoft.com/office/drawing/2014/main" id="{D88D56D7-768E-4F88-B16C-E469F36EC591}"/>
              </a:ext>
            </a:extLst>
          </p:cNvPr>
          <p:cNvSpPr txBox="1"/>
          <p:nvPr/>
        </p:nvSpPr>
        <p:spPr>
          <a:xfrm>
            <a:off x="7159605" y="5234693"/>
            <a:ext cx="2068199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800" b="0" i="0" u="none" strike="noStrike" kern="1200" cap="none" spc="0" baseline="0">
                <a:solidFill>
                  <a:srgbClr val="000000"/>
                </a:solidFill>
                <a:uFillTx/>
                <a:latin typeface="Tw Cen MT"/>
              </a:rPr>
              <a:t>Arduino UNO board</a:t>
            </a:r>
          </a:p>
        </p:txBody>
      </p:sp>
      <p:sp>
        <p:nvSpPr>
          <p:cNvPr id="6" name="Flecha: a la derecha 12">
            <a:extLst>
              <a:ext uri="{FF2B5EF4-FFF2-40B4-BE49-F238E27FC236}">
                <a16:creationId xmlns:a16="http://schemas.microsoft.com/office/drawing/2014/main" id="{ACB2C7C6-1EA8-4FB5-8437-BA47D7753D61}"/>
              </a:ext>
            </a:extLst>
          </p:cNvPr>
          <p:cNvSpPr/>
          <p:nvPr/>
        </p:nvSpPr>
        <p:spPr>
          <a:xfrm rot="10799991">
            <a:off x="7193374" y="3488371"/>
            <a:ext cx="2163461" cy="177512"/>
          </a:xfrm>
          <a:custGeom>
            <a:avLst>
              <a:gd name="f0" fmla="val 20714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AD84C6"/>
          </a:solidFill>
          <a:ln w="15873" cap="flat">
            <a:solidFill>
              <a:srgbClr val="7E5F91"/>
            </a:solidFill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Tw Cen MT"/>
            </a:endParaRPr>
          </a:p>
        </p:txBody>
      </p:sp>
      <p:sp>
        <p:nvSpPr>
          <p:cNvPr id="7" name="CuadroTexto 13">
            <a:extLst>
              <a:ext uri="{FF2B5EF4-FFF2-40B4-BE49-F238E27FC236}">
                <a16:creationId xmlns:a16="http://schemas.microsoft.com/office/drawing/2014/main" id="{4C62045A-F367-4EB4-973D-ABCD25E4C5F1}"/>
              </a:ext>
            </a:extLst>
          </p:cNvPr>
          <p:cNvSpPr txBox="1"/>
          <p:nvPr/>
        </p:nvSpPr>
        <p:spPr>
          <a:xfrm>
            <a:off x="9356835" y="3381743"/>
            <a:ext cx="97655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800" b="0" i="0" u="none" strike="noStrike" kern="1200" cap="none" spc="0" baseline="0">
                <a:solidFill>
                  <a:srgbClr val="000000"/>
                </a:solidFill>
                <a:uFillTx/>
                <a:latin typeface="Tw Cen MT"/>
              </a:rPr>
              <a:t>13 wires</a:t>
            </a:r>
          </a:p>
        </p:txBody>
      </p:sp>
      <p:sp>
        <p:nvSpPr>
          <p:cNvPr id="8" name="Flecha: a la derecha 14">
            <a:extLst>
              <a:ext uri="{FF2B5EF4-FFF2-40B4-BE49-F238E27FC236}">
                <a16:creationId xmlns:a16="http://schemas.microsoft.com/office/drawing/2014/main" id="{6A24630D-304D-4D48-9F92-C08A67F94B3D}"/>
              </a:ext>
            </a:extLst>
          </p:cNvPr>
          <p:cNvSpPr/>
          <p:nvPr/>
        </p:nvSpPr>
        <p:spPr>
          <a:xfrm>
            <a:off x="1956011" y="2947083"/>
            <a:ext cx="2163461" cy="177512"/>
          </a:xfrm>
          <a:custGeom>
            <a:avLst>
              <a:gd name="f0" fmla="val 20714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AD84C6"/>
          </a:solidFill>
          <a:ln w="15873" cap="flat">
            <a:solidFill>
              <a:srgbClr val="7E5F91"/>
            </a:solidFill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Tw Cen MT"/>
            </a:endParaRPr>
          </a:p>
        </p:txBody>
      </p:sp>
      <p:sp>
        <p:nvSpPr>
          <p:cNvPr id="9" name="CuadroTexto 15">
            <a:extLst>
              <a:ext uri="{FF2B5EF4-FFF2-40B4-BE49-F238E27FC236}">
                <a16:creationId xmlns:a16="http://schemas.microsoft.com/office/drawing/2014/main" id="{AF4767C5-ADE5-4D90-9410-554D0C449F35}"/>
              </a:ext>
            </a:extLst>
          </p:cNvPr>
          <p:cNvSpPr txBox="1"/>
          <p:nvPr/>
        </p:nvSpPr>
        <p:spPr>
          <a:xfrm>
            <a:off x="706209" y="2666509"/>
            <a:ext cx="2097048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800" b="0" i="0" u="none" strike="noStrike" kern="1200" cap="none" spc="0" baseline="0">
                <a:solidFill>
                  <a:srgbClr val="000000"/>
                </a:solidFill>
                <a:uFillTx/>
                <a:latin typeface="Tw Cen MT"/>
              </a:rPr>
              <a:t>3x 220Ohm resistors</a:t>
            </a:r>
          </a:p>
        </p:txBody>
      </p:sp>
      <p:sp>
        <p:nvSpPr>
          <p:cNvPr id="10" name="Flecha: a la derecha 16">
            <a:extLst>
              <a:ext uri="{FF2B5EF4-FFF2-40B4-BE49-F238E27FC236}">
                <a16:creationId xmlns:a16="http://schemas.microsoft.com/office/drawing/2014/main" id="{35522735-174F-42A9-9E4B-7CA327E6FD8B}"/>
              </a:ext>
            </a:extLst>
          </p:cNvPr>
          <p:cNvSpPr/>
          <p:nvPr/>
        </p:nvSpPr>
        <p:spPr>
          <a:xfrm>
            <a:off x="1956011" y="2124837"/>
            <a:ext cx="2163461" cy="177512"/>
          </a:xfrm>
          <a:custGeom>
            <a:avLst>
              <a:gd name="f0" fmla="val 20714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AD84C6"/>
          </a:solidFill>
          <a:ln w="15873" cap="flat">
            <a:solidFill>
              <a:srgbClr val="7E5F91"/>
            </a:solidFill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Tw Cen MT"/>
            </a:endParaRPr>
          </a:p>
        </p:txBody>
      </p:sp>
      <p:sp>
        <p:nvSpPr>
          <p:cNvPr id="11" name="CuadroTexto 17">
            <a:extLst>
              <a:ext uri="{FF2B5EF4-FFF2-40B4-BE49-F238E27FC236}">
                <a16:creationId xmlns:a16="http://schemas.microsoft.com/office/drawing/2014/main" id="{02A8A561-3478-41B1-9FFF-9481B436A74E}"/>
              </a:ext>
            </a:extLst>
          </p:cNvPr>
          <p:cNvSpPr txBox="1"/>
          <p:nvPr/>
        </p:nvSpPr>
        <p:spPr>
          <a:xfrm>
            <a:off x="1002118" y="2028925"/>
            <a:ext cx="98617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800" b="0" i="0" u="none" strike="noStrike" kern="1200" cap="none" spc="0" baseline="0">
                <a:solidFill>
                  <a:srgbClr val="000000"/>
                </a:solidFill>
                <a:uFillTx/>
                <a:latin typeface="Tw Cen MT"/>
              </a:rPr>
              <a:t>RGB LED</a:t>
            </a:r>
          </a:p>
        </p:txBody>
      </p:sp>
      <p:sp>
        <p:nvSpPr>
          <p:cNvPr id="13" name="Flecha: a la derecha 18">
            <a:extLst>
              <a:ext uri="{FF2B5EF4-FFF2-40B4-BE49-F238E27FC236}">
                <a16:creationId xmlns:a16="http://schemas.microsoft.com/office/drawing/2014/main" id="{FB15821D-8FE7-4EE5-A772-FCF3A3161E1D}"/>
              </a:ext>
            </a:extLst>
          </p:cNvPr>
          <p:cNvSpPr/>
          <p:nvPr/>
        </p:nvSpPr>
        <p:spPr>
          <a:xfrm rot="10799991">
            <a:off x="7111974" y="2572014"/>
            <a:ext cx="2163461" cy="177512"/>
          </a:xfrm>
          <a:custGeom>
            <a:avLst>
              <a:gd name="f0" fmla="val 20714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AD84C6"/>
          </a:solidFill>
          <a:ln w="15873" cap="flat">
            <a:solidFill>
              <a:srgbClr val="7E5F91"/>
            </a:solidFill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Tw Cen MT"/>
            </a:endParaRPr>
          </a:p>
        </p:txBody>
      </p:sp>
      <p:sp>
        <p:nvSpPr>
          <p:cNvPr id="14" name="CuadroTexto 20">
            <a:extLst>
              <a:ext uri="{FF2B5EF4-FFF2-40B4-BE49-F238E27FC236}">
                <a16:creationId xmlns:a16="http://schemas.microsoft.com/office/drawing/2014/main" id="{355038AA-F5EF-4050-9EC5-433F60F94C24}"/>
              </a:ext>
            </a:extLst>
          </p:cNvPr>
          <p:cNvSpPr txBox="1"/>
          <p:nvPr/>
        </p:nvSpPr>
        <p:spPr>
          <a:xfrm>
            <a:off x="9317918" y="2458327"/>
            <a:ext cx="1726752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800" b="0" i="0" u="none" strike="noStrike" kern="1200" cap="none" spc="0" baseline="0">
                <a:solidFill>
                  <a:srgbClr val="000000"/>
                </a:solidFill>
                <a:uFillTx/>
                <a:latin typeface="Tw Cen MT"/>
              </a:rPr>
              <a:t>3 potentiometers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8" grpId="0" animBg="1"/>
      <p:bldP spid="9" grpId="0"/>
      <p:bldP spid="10" grpId="0" animBg="1"/>
      <p:bldP spid="11" grpId="0"/>
      <p:bldP spid="13" grpId="0" animBg="1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96EA2F-B94F-4972-9917-0F76A76262B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ES">
                <a:solidFill>
                  <a:srgbClr val="000000"/>
                </a:solidFill>
              </a:rPr>
              <a:t>Hands on (Ii): controlling the rgb led</a:t>
            </a:r>
          </a:p>
        </p:txBody>
      </p:sp>
      <p:pic>
        <p:nvPicPr>
          <p:cNvPr id="3" name="Imagen 4">
            <a:extLst>
              <a:ext uri="{FF2B5EF4-FFF2-40B4-BE49-F238E27FC236}">
                <a16:creationId xmlns:a16="http://schemas.microsoft.com/office/drawing/2014/main" id="{04184C9A-59E9-49CE-B05D-41C5A9DCA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590" y="1672163"/>
            <a:ext cx="4338169" cy="51244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agen 6">
            <a:extLst>
              <a:ext uri="{FF2B5EF4-FFF2-40B4-BE49-F238E27FC236}">
                <a16:creationId xmlns:a16="http://schemas.microsoft.com/office/drawing/2014/main" id="{F8D26D12-5090-4177-93F5-DF6CFA708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284" y="1627558"/>
            <a:ext cx="3039621" cy="516903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n 7">
            <a:extLst>
              <a:ext uri="{FF2B5EF4-FFF2-40B4-BE49-F238E27FC236}">
                <a16:creationId xmlns:a16="http://schemas.microsoft.com/office/drawing/2014/main" id="{B7D207D3-B98B-4B25-9E48-B2FEBBF9A1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298"/>
          <a:stretch>
            <a:fillRect/>
          </a:stretch>
        </p:blipFill>
        <p:spPr>
          <a:xfrm>
            <a:off x="3943112" y="135943"/>
            <a:ext cx="4914278" cy="666063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C76BB51-6852-4F98-B941-1CDC17BC7AFD}"/>
              </a:ext>
            </a:extLst>
          </p:cNvPr>
          <p:cNvSpPr txBox="1"/>
          <p:nvPr/>
        </p:nvSpPr>
        <p:spPr>
          <a:xfrm>
            <a:off x="9355531" y="618518"/>
            <a:ext cx="1902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Code</a:t>
            </a:r>
            <a:r>
              <a:rPr lang="es-ES" dirty="0"/>
              <a:t>: </a:t>
            </a:r>
            <a:r>
              <a:rPr lang="es-ES" dirty="0" err="1"/>
              <a:t>ledRGB_</a:t>
            </a:r>
            <a:r>
              <a:rPr lang="es-ES" u="sng" dirty="0" err="1"/>
              <a:t>pot</a:t>
            </a:r>
            <a:endParaRPr lang="es-ES" u="sng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236496EC-89E9-43D7-A89C-EF5DE43C04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35095" y="2579785"/>
            <a:ext cx="5651779" cy="1478566"/>
          </a:xfrm>
        </p:spPr>
        <p:txBody>
          <a:bodyPr/>
          <a:lstStyle/>
          <a:p>
            <a:pPr lvl="0"/>
            <a:r>
              <a:rPr lang="es-ES" dirty="0">
                <a:solidFill>
                  <a:srgbClr val="000000"/>
                </a:solidFill>
              </a:rPr>
              <a:t>WHY WE ARE NOT TALKING ABOUT PYTHON?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19D3D9C9-95C0-4596-A4E6-A3AFB93BC770}"/>
              </a:ext>
            </a:extLst>
          </p:cNvPr>
          <p:cNvGrpSpPr/>
          <p:nvPr/>
        </p:nvGrpSpPr>
        <p:grpSpPr>
          <a:xfrm>
            <a:off x="350429" y="700402"/>
            <a:ext cx="5838197" cy="5838197"/>
            <a:chOff x="3022448" y="820862"/>
            <a:chExt cx="5838197" cy="5838197"/>
          </a:xfrm>
        </p:grpSpPr>
        <p:pic>
          <p:nvPicPr>
            <p:cNvPr id="2052" name="Picture 4" descr="Laura PÃ©rez Mayos">
              <a:extLst>
                <a:ext uri="{FF2B5EF4-FFF2-40B4-BE49-F238E27FC236}">
                  <a16:creationId xmlns:a16="http://schemas.microsoft.com/office/drawing/2014/main" id="{2D287E2F-45F5-43AC-BA8D-9991DC5603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2448" y="820862"/>
              <a:ext cx="5838197" cy="5838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D49F6AFD-0C66-4697-A219-02D4BAFAD2BE}"/>
                </a:ext>
              </a:extLst>
            </p:cNvPr>
            <p:cNvSpPr/>
            <p:nvPr/>
          </p:nvSpPr>
          <p:spPr>
            <a:xfrm>
              <a:off x="5594087" y="1389168"/>
              <a:ext cx="1387112" cy="18288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Imagen 5">
              <a:extLst>
                <a:ext uri="{FF2B5EF4-FFF2-40B4-BE49-F238E27FC236}">
                  <a16:creationId xmlns:a16="http://schemas.microsoft.com/office/drawing/2014/main" id="{C2A7A296-6156-431C-8939-DF266886D3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6992" r="18505" b="20195"/>
            <a:stretch/>
          </p:blipFill>
          <p:spPr>
            <a:xfrm>
              <a:off x="5858134" y="1531525"/>
              <a:ext cx="1199445" cy="1560523"/>
            </a:xfrm>
            <a:prstGeom prst="rect">
              <a:avLst/>
            </a:prstGeom>
            <a:noFill/>
            <a:ln cap="flat">
              <a:noFill/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86D1D60C-DCB1-445D-8349-F8CC53041D70}"/>
                    </a:ext>
                  </a:extLst>
                </p14:cNvPr>
                <p14:cNvContentPartPr/>
                <p14:nvPr/>
              </p14:nvContentPartPr>
              <p14:xfrm>
                <a:off x="7057580" y="2392633"/>
                <a:ext cx="22320" cy="2772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86D1D60C-DCB1-445D-8349-F8CC53041D7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48940" y="2383633"/>
                  <a:ext cx="39960" cy="453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031D1A-10E9-43E4-A7E0-93CB390714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618518"/>
            <a:ext cx="10415454" cy="1478566"/>
          </a:xfrm>
        </p:spPr>
        <p:txBody>
          <a:bodyPr/>
          <a:lstStyle/>
          <a:p>
            <a:pPr lvl="0"/>
            <a:r>
              <a:rPr lang="es-ES" dirty="0" err="1">
                <a:solidFill>
                  <a:srgbClr val="000000"/>
                </a:solidFill>
              </a:rPr>
              <a:t>connect</a:t>
            </a:r>
            <a:r>
              <a:rPr lang="es-ES" dirty="0">
                <a:solidFill>
                  <a:srgbClr val="000000"/>
                </a:solidFill>
              </a:rPr>
              <a:t> Arduino </a:t>
            </a:r>
            <a:r>
              <a:rPr lang="es-ES" dirty="0" err="1">
                <a:solidFill>
                  <a:srgbClr val="000000"/>
                </a:solidFill>
              </a:rPr>
              <a:t>to</a:t>
            </a:r>
            <a:r>
              <a:rPr lang="es-ES" dirty="0">
                <a:solidFill>
                  <a:srgbClr val="000000"/>
                </a:solidFill>
              </a:rPr>
              <a:t> </a:t>
            </a:r>
            <a:r>
              <a:rPr lang="es-ES" dirty="0">
                <a:solidFill>
                  <a:srgbClr val="00B050"/>
                </a:solidFill>
              </a:rPr>
              <a:t>Python </a:t>
            </a:r>
            <a:r>
              <a:rPr lang="es-ES" dirty="0" err="1">
                <a:solidFill>
                  <a:srgbClr val="00B050"/>
                </a:solidFill>
              </a:rPr>
              <a:t>through</a:t>
            </a:r>
            <a:r>
              <a:rPr lang="es-ES" dirty="0">
                <a:solidFill>
                  <a:srgbClr val="00B050"/>
                </a:solidFill>
              </a:rPr>
              <a:t> </a:t>
            </a:r>
            <a:r>
              <a:rPr lang="es-ES" dirty="0" err="1">
                <a:solidFill>
                  <a:srgbClr val="00B050"/>
                </a:solidFill>
              </a:rPr>
              <a:t>pyserial</a:t>
            </a:r>
            <a:endParaRPr lang="es-ES" dirty="0">
              <a:solidFill>
                <a:srgbClr val="00B050"/>
              </a:solidFill>
            </a:endParaRPr>
          </a:p>
        </p:txBody>
      </p:sp>
      <p:sp>
        <p:nvSpPr>
          <p:cNvPr id="3" name="Marcador de contenido 3">
            <a:extLst>
              <a:ext uri="{FF2B5EF4-FFF2-40B4-BE49-F238E27FC236}">
                <a16:creationId xmlns:a16="http://schemas.microsoft.com/office/drawing/2014/main" id="{BC1D3AFC-C78F-4208-A4B4-0692DACACA6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41408" y="1826295"/>
            <a:ext cx="9905996" cy="3541718"/>
          </a:xfrm>
        </p:spPr>
        <p:txBody>
          <a:bodyPr/>
          <a:lstStyle/>
          <a:p>
            <a:pPr marL="0" lvl="0" indent="0">
              <a:buNone/>
            </a:pPr>
            <a:r>
              <a:rPr lang="es-ES" b="1" dirty="0" err="1">
                <a:solidFill>
                  <a:srgbClr val="000000"/>
                </a:solidFill>
              </a:rPr>
              <a:t>PySerial</a:t>
            </a:r>
            <a:r>
              <a:rPr lang="es-ES" b="1" dirty="0">
                <a:solidFill>
                  <a:srgbClr val="000000"/>
                </a:solidFill>
              </a:rPr>
              <a:t>?</a:t>
            </a:r>
          </a:p>
          <a:p>
            <a:r>
              <a:rPr lang="es-ES" dirty="0" err="1">
                <a:solidFill>
                  <a:srgbClr val="000000"/>
                </a:solidFill>
              </a:rPr>
              <a:t>Allows</a:t>
            </a:r>
            <a:r>
              <a:rPr lang="es-ES" dirty="0">
                <a:solidFill>
                  <a:srgbClr val="000000"/>
                </a:solidFill>
              </a:rPr>
              <a:t> </a:t>
            </a:r>
            <a:r>
              <a:rPr lang="es-ES" dirty="0" err="1">
                <a:solidFill>
                  <a:srgbClr val="000000"/>
                </a:solidFill>
              </a:rPr>
              <a:t>communication</a:t>
            </a:r>
            <a:r>
              <a:rPr lang="es-ES" dirty="0">
                <a:solidFill>
                  <a:srgbClr val="000000"/>
                </a:solidFill>
              </a:rPr>
              <a:t> </a:t>
            </a:r>
            <a:r>
              <a:rPr lang="es-ES" dirty="0" err="1">
                <a:solidFill>
                  <a:srgbClr val="000000"/>
                </a:solidFill>
              </a:rPr>
              <a:t>through</a:t>
            </a:r>
            <a:r>
              <a:rPr lang="es-ES" dirty="0">
                <a:solidFill>
                  <a:srgbClr val="000000"/>
                </a:solidFill>
              </a:rPr>
              <a:t> serial </a:t>
            </a:r>
            <a:r>
              <a:rPr lang="es-ES" dirty="0" err="1">
                <a:solidFill>
                  <a:srgbClr val="000000"/>
                </a:solidFill>
              </a:rPr>
              <a:t>ports</a:t>
            </a:r>
            <a:endParaRPr lang="es-ES" dirty="0">
              <a:solidFill>
                <a:srgbClr val="000000"/>
              </a:solidFill>
            </a:endParaRPr>
          </a:p>
          <a:p>
            <a:endParaRPr lang="es-ES" dirty="0">
              <a:solidFill>
                <a:srgbClr val="000000"/>
              </a:solidFill>
            </a:endParaRPr>
          </a:p>
          <a:p>
            <a:r>
              <a:rPr lang="es-ES" dirty="0">
                <a:solidFill>
                  <a:srgbClr val="000000"/>
                </a:solidFill>
              </a:rPr>
              <a:t> USB: Universal Serial Bus</a:t>
            </a:r>
          </a:p>
          <a:p>
            <a:r>
              <a:rPr lang="es-ES" dirty="0" err="1">
                <a:solidFill>
                  <a:srgbClr val="000000"/>
                </a:solidFill>
              </a:rPr>
              <a:t>Example</a:t>
            </a:r>
            <a:r>
              <a:rPr lang="es-ES" dirty="0">
                <a:solidFill>
                  <a:srgbClr val="000000"/>
                </a:solidFill>
              </a:rPr>
              <a:t>:</a:t>
            </a:r>
          </a:p>
          <a:p>
            <a:pPr marL="0" indent="0">
              <a:buNone/>
            </a:pPr>
            <a:endParaRPr lang="es-ES" dirty="0">
              <a:solidFill>
                <a:srgbClr val="000000"/>
              </a:solidFill>
            </a:endParaRPr>
          </a:p>
          <a:p>
            <a:endParaRPr lang="es-ES" dirty="0">
              <a:solidFill>
                <a:srgbClr val="000000"/>
              </a:solidFill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0CD75E5-86C7-4989-9A4F-AEDDE90A56C7}"/>
              </a:ext>
            </a:extLst>
          </p:cNvPr>
          <p:cNvCxnSpPr/>
          <p:nvPr/>
        </p:nvCxnSpPr>
        <p:spPr>
          <a:xfrm>
            <a:off x="5155096" y="2829339"/>
            <a:ext cx="135172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: angular 6">
            <a:extLst>
              <a:ext uri="{FF2B5EF4-FFF2-40B4-BE49-F238E27FC236}">
                <a16:creationId xmlns:a16="http://schemas.microsoft.com/office/drawing/2014/main" id="{82413221-7814-490E-8220-32B8D90042F1}"/>
              </a:ext>
            </a:extLst>
          </p:cNvPr>
          <p:cNvCxnSpPr>
            <a:cxnSpLocks/>
          </p:cNvCxnSpPr>
          <p:nvPr/>
        </p:nvCxnSpPr>
        <p:spPr>
          <a:xfrm>
            <a:off x="5883965" y="2829339"/>
            <a:ext cx="2014331" cy="384313"/>
          </a:xfrm>
          <a:prstGeom prst="bentConnector3">
            <a:avLst>
              <a:gd name="adj1" fmla="val 263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B8E254E2-BBF0-4DD0-85C1-DE2638018707}"/>
              </a:ext>
            </a:extLst>
          </p:cNvPr>
          <p:cNvSpPr txBox="1"/>
          <p:nvPr/>
        </p:nvSpPr>
        <p:spPr>
          <a:xfrm>
            <a:off x="7898296" y="3028987"/>
            <a:ext cx="3658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transfers</a:t>
            </a:r>
            <a:r>
              <a:rPr lang="es-ES" dirty="0"/>
              <a:t> </a:t>
            </a:r>
            <a:r>
              <a:rPr lang="es-ES" dirty="0" err="1"/>
              <a:t>one</a:t>
            </a:r>
            <a:r>
              <a:rPr lang="es-ES" dirty="0"/>
              <a:t> bit at time 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6BD3EAE8-FCFB-4BB5-8306-490D7CB46C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4727" y="4715978"/>
            <a:ext cx="9144180" cy="1692771"/>
          </a:xfrm>
          <a:prstGeom prst="rect">
            <a:avLst/>
          </a:prstGeom>
          <a:solidFill>
            <a:srgbClr val="DBE5E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sz="1600" i="1" dirty="0">
                <a:solidFill>
                  <a:srgbClr val="808080"/>
                </a:solidFill>
                <a:latin typeface="Arial Unicode MS"/>
              </a:rPr>
              <a:t># http://wiki.elhacker.net/programacion/python/pyserial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600" b="1" i="0" u="none" strike="noStrike" cap="none" normalizeH="0" baseline="0" dirty="0" err="1">
                <a:ln>
                  <a:noFill/>
                </a:ln>
                <a:solidFill>
                  <a:srgbClr val="FF7700"/>
                </a:solidFill>
                <a:effectLst/>
                <a:latin typeface="Arial Unicode MS"/>
              </a:rPr>
              <a:t>import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E1315"/>
                </a:solidFill>
                <a:effectLst/>
                <a:latin typeface="Arial Unicode MS"/>
              </a:rPr>
              <a:t> </a:t>
            </a: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rgbClr val="0E1315"/>
                </a:solidFill>
                <a:effectLst/>
                <a:latin typeface="Arial Unicode MS"/>
              </a:rPr>
              <a:t>pyserial</a:t>
            </a:r>
            <a:b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E1315"/>
                </a:solidFill>
                <a:effectLst/>
                <a:latin typeface="Arial Unicode MS"/>
              </a:rPr>
            </a:b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E1315"/>
                </a:solidFill>
                <a:effectLst/>
                <a:latin typeface="Arial Unicode MS"/>
              </a:rPr>
              <a:t> </a:t>
            </a:r>
            <a:b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E1315"/>
                </a:solidFill>
                <a:effectLst/>
                <a:latin typeface="Arial Unicode MS"/>
              </a:rPr>
            </a:b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E1315"/>
                </a:solidFill>
                <a:effectLst/>
                <a:latin typeface="Arial Unicode MS"/>
              </a:rPr>
              <a:t>ser = </a:t>
            </a: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rgbClr val="0E1315"/>
                </a:solidFill>
                <a:effectLst/>
                <a:latin typeface="Arial Unicode MS"/>
              </a:rPr>
              <a:t>serial.</a:t>
            </a: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Serial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(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483D8B"/>
                </a:solidFill>
                <a:effectLst/>
                <a:latin typeface="Arial Unicode MS"/>
              </a:rPr>
              <a:t>'/</a:t>
            </a: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rgbClr val="483D8B"/>
                </a:solidFill>
                <a:effectLst/>
                <a:latin typeface="Arial Unicode MS"/>
              </a:rPr>
              <a:t>dev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483D8B"/>
                </a:solidFill>
                <a:effectLst/>
                <a:latin typeface="Arial Unicode MS"/>
              </a:rPr>
              <a:t>/ttyS1'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E1315"/>
                </a:solidFill>
                <a:effectLst/>
                <a:latin typeface="Arial Unicode MS"/>
              </a:rPr>
              <a:t>, 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FF4500"/>
                </a:solidFill>
                <a:effectLst/>
                <a:latin typeface="Arial Unicode MS"/>
              </a:rPr>
              <a:t>9600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)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E1315"/>
                </a:solidFill>
                <a:effectLst/>
                <a:latin typeface="Arial Unicode MS"/>
              </a:rPr>
              <a:t> </a:t>
            </a:r>
            <a:r>
              <a:rPr kumimoji="0" lang="es-ES" altLang="es-E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# Port and </a:t>
            </a:r>
            <a:r>
              <a:rPr kumimoji="0" lang="es-ES" altLang="es-ES" sz="16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bauds</a:t>
            </a:r>
            <a:r>
              <a:rPr kumimoji="0" lang="es-ES" altLang="es-E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(symbols/s)</a:t>
            </a:r>
            <a:b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E1315"/>
                </a:solidFill>
                <a:effectLst/>
                <a:latin typeface="Arial Unicode MS"/>
              </a:rPr>
            </a:br>
            <a:r>
              <a:rPr kumimoji="0" lang="es-ES" altLang="es-ES" sz="1600" b="1" i="0" u="none" strike="noStrike" cap="none" normalizeH="0" baseline="0" dirty="0" err="1">
                <a:ln>
                  <a:noFill/>
                </a:ln>
                <a:solidFill>
                  <a:srgbClr val="FF7700"/>
                </a:solidFill>
                <a:effectLst/>
                <a:latin typeface="Arial Unicode MS"/>
              </a:rPr>
              <a:t>while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E1315"/>
                </a:solidFill>
                <a:effectLst/>
                <a:latin typeface="Arial Unicode MS"/>
              </a:rPr>
              <a:t> 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FF4500"/>
                </a:solidFill>
                <a:effectLst/>
                <a:latin typeface="Arial Unicode MS"/>
              </a:rPr>
              <a:t>1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E1315"/>
                </a:solidFill>
                <a:effectLst/>
                <a:latin typeface="Arial Unicode MS"/>
              </a:rPr>
              <a:t>:</a:t>
            </a:r>
            <a:b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E1315"/>
                </a:solidFill>
                <a:effectLst/>
                <a:latin typeface="Arial Unicode MS"/>
              </a:rPr>
            </a:b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E1315"/>
                </a:solidFill>
                <a:effectLst/>
                <a:latin typeface="Arial Unicode MS"/>
              </a:rPr>
              <a:t> </a:t>
            </a:r>
            <a:r>
              <a:rPr kumimoji="0" lang="es-ES" altLang="es-ES" sz="1600" b="1" i="0" u="none" strike="noStrike" cap="none" normalizeH="0" baseline="0" dirty="0" err="1">
                <a:ln>
                  <a:noFill/>
                </a:ln>
                <a:solidFill>
                  <a:srgbClr val="FF7700"/>
                </a:solidFill>
                <a:effectLst/>
                <a:latin typeface="Arial Unicode MS"/>
              </a:rPr>
              <a:t>print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(</a:t>
            </a: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rgbClr val="0E1315"/>
                </a:solidFill>
                <a:effectLst/>
                <a:latin typeface="Arial Unicode MS"/>
              </a:rPr>
              <a:t>ser.</a:t>
            </a: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Arial Unicode MS"/>
              </a:rPr>
              <a:t>readline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())</a:t>
            </a: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ES" altLang="es-E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ítulo 18">
            <a:extLst>
              <a:ext uri="{FF2B5EF4-FFF2-40B4-BE49-F238E27FC236}">
                <a16:creationId xmlns:a16="http://schemas.microsoft.com/office/drawing/2014/main" id="{D6E239B5-4EEB-4F5C-9F51-E771D5059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0" name="Marcador de contenido 19">
            <a:extLst>
              <a:ext uri="{FF2B5EF4-FFF2-40B4-BE49-F238E27FC236}">
                <a16:creationId xmlns:a16="http://schemas.microsoft.com/office/drawing/2014/main" id="{25D10632-59D2-4585-8911-2F2B5A3A8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92" y="2249488"/>
            <a:ext cx="4878388" cy="4224464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tx1"/>
                </a:solidFill>
              </a:rPr>
              <a:t>Arduino </a:t>
            </a:r>
            <a:r>
              <a:rPr lang="es-ES" b="1" dirty="0" err="1">
                <a:solidFill>
                  <a:schemeClr val="tx1"/>
                </a:solidFill>
              </a:rPr>
              <a:t>code</a:t>
            </a:r>
            <a:r>
              <a:rPr lang="es-ES" b="1" dirty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r>
              <a:rPr lang="es-ES" sz="1800" dirty="0">
                <a:solidFill>
                  <a:schemeClr val="tx1"/>
                </a:solidFill>
                <a:latin typeface="Consolas" panose="020B0609020204030204" pitchFamily="49" charset="0"/>
              </a:rPr>
              <a:t>//</a:t>
            </a:r>
            <a:r>
              <a:rPr lang="es-ES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Initialize</a:t>
            </a:r>
            <a:r>
              <a:rPr lang="es-ES" sz="18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constants</a:t>
            </a:r>
            <a:endParaRPr lang="es-ES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ES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void</a:t>
            </a:r>
            <a:r>
              <a:rPr lang="es-ES" sz="18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setup</a:t>
            </a:r>
            <a:r>
              <a:rPr lang="es-ES" sz="1800" dirty="0">
                <a:solidFill>
                  <a:schemeClr val="tx1"/>
                </a:solidFill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s-ES" sz="18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es-ES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Serial.begin</a:t>
            </a:r>
            <a:r>
              <a:rPr lang="es-ES" sz="1800" dirty="0">
                <a:solidFill>
                  <a:schemeClr val="tx1"/>
                </a:solidFill>
                <a:latin typeface="Consolas" panose="020B0609020204030204" pitchFamily="49" charset="0"/>
              </a:rPr>
              <a:t>(9600);</a:t>
            </a:r>
          </a:p>
          <a:p>
            <a:pPr marL="0" indent="0">
              <a:buNone/>
            </a:pPr>
            <a:r>
              <a:rPr lang="es-ES" sz="18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es-ES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pinMode</a:t>
            </a:r>
            <a:r>
              <a:rPr lang="es-ES" sz="1800" dirty="0">
                <a:solidFill>
                  <a:schemeClr val="tx1"/>
                </a:solidFill>
                <a:latin typeface="Consolas" panose="020B0609020204030204" pitchFamily="49" charset="0"/>
              </a:rPr>
              <a:t>(REDPIN, OUTPUT);</a:t>
            </a:r>
          </a:p>
          <a:p>
            <a:pPr marL="0" indent="0">
              <a:buNone/>
            </a:pPr>
            <a:r>
              <a:rPr lang="es-ES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void</a:t>
            </a:r>
            <a:r>
              <a:rPr lang="es-ES" sz="18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loop</a:t>
            </a:r>
            <a:r>
              <a:rPr lang="es-ES" sz="1800" dirty="0">
                <a:solidFill>
                  <a:schemeClr val="tx1"/>
                </a:solidFill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s-ES" sz="18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es-ES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analogWrite</a:t>
            </a:r>
            <a:r>
              <a:rPr lang="es-ES" sz="1800" dirty="0">
                <a:solidFill>
                  <a:schemeClr val="tx1"/>
                </a:solidFill>
                <a:latin typeface="Consolas" panose="020B0609020204030204" pitchFamily="49" charset="0"/>
              </a:rPr>
              <a:t>(REDPIN, 255);</a:t>
            </a:r>
          </a:p>
          <a:p>
            <a:pPr marL="0" indent="0">
              <a:buNone/>
            </a:pPr>
            <a:r>
              <a:rPr lang="es-ES" sz="18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es-ES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Serial.println</a:t>
            </a:r>
            <a:r>
              <a:rPr lang="es-ES" sz="1800" dirty="0">
                <a:solidFill>
                  <a:schemeClr val="tx1"/>
                </a:solidFill>
                <a:latin typeface="Consolas" panose="020B0609020204030204" pitchFamily="49" charset="0"/>
              </a:rPr>
              <a:t>(“RED ON”);</a:t>
            </a:r>
          </a:p>
          <a:p>
            <a:pPr marL="0" indent="0">
              <a:buNone/>
            </a:pPr>
            <a:r>
              <a:rPr lang="es-ES" sz="18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es-ES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delay</a:t>
            </a:r>
            <a:r>
              <a:rPr lang="es-ES" sz="1800" dirty="0">
                <a:solidFill>
                  <a:schemeClr val="tx1"/>
                </a:solidFill>
                <a:latin typeface="Consolas" panose="020B0609020204030204" pitchFamily="49" charset="0"/>
              </a:rPr>
              <a:t>(1500);</a:t>
            </a:r>
          </a:p>
        </p:txBody>
      </p:sp>
      <p:sp>
        <p:nvSpPr>
          <p:cNvPr id="21" name="Marcador de contenido 20">
            <a:extLst>
              <a:ext uri="{FF2B5EF4-FFF2-40B4-BE49-F238E27FC236}">
                <a16:creationId xmlns:a16="http://schemas.microsoft.com/office/drawing/2014/main" id="{5AE1ABC5-8954-48B9-9194-8D4BB0BA6FB5}"/>
              </a:ext>
            </a:extLst>
          </p:cNvPr>
          <p:cNvSpPr>
            <a:spLocks noGrp="1"/>
          </p:cNvSpPr>
          <p:nvPr>
            <p:ph idx="2"/>
          </p:nvPr>
        </p:nvSpPr>
        <p:spPr>
          <a:xfrm>
            <a:off x="4069080" y="2249488"/>
            <a:ext cx="4875215" cy="4224464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tx1"/>
                </a:solidFill>
              </a:rPr>
              <a:t>Python </a:t>
            </a:r>
            <a:r>
              <a:rPr lang="es-ES" b="1" dirty="0" err="1">
                <a:solidFill>
                  <a:schemeClr val="tx1"/>
                </a:solidFill>
              </a:rPr>
              <a:t>code</a:t>
            </a:r>
            <a:r>
              <a:rPr lang="es-ES" b="1" dirty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r>
              <a:rPr lang="es-ES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import</a:t>
            </a:r>
            <a:r>
              <a:rPr lang="es-ES" sz="1800" dirty="0">
                <a:solidFill>
                  <a:schemeClr val="tx1"/>
                </a:solidFill>
                <a:latin typeface="Consolas" panose="020B0609020204030204" pitchFamily="49" charset="0"/>
              </a:rPr>
              <a:t> serial, time</a:t>
            </a:r>
          </a:p>
          <a:p>
            <a:pPr marL="0" indent="0">
              <a:buNone/>
            </a:pPr>
            <a:r>
              <a:rPr lang="es-ES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arduino</a:t>
            </a:r>
            <a:r>
              <a:rPr lang="es-ES" sz="18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s-ES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serial.Serial</a:t>
            </a:r>
            <a:r>
              <a:rPr lang="es-ES" sz="1800" dirty="0">
                <a:solidFill>
                  <a:schemeClr val="tx1"/>
                </a:solidFill>
                <a:latin typeface="Consolas" panose="020B0609020204030204" pitchFamily="49" charset="0"/>
              </a:rPr>
              <a:t>('COM3', 9600)</a:t>
            </a:r>
          </a:p>
          <a:p>
            <a:pPr marL="0" indent="0">
              <a:buNone/>
            </a:pPr>
            <a:r>
              <a:rPr lang="es-ES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time.sleep</a:t>
            </a:r>
            <a:r>
              <a:rPr lang="es-ES" sz="1800" dirty="0">
                <a:solidFill>
                  <a:schemeClr val="tx1"/>
                </a:solidFill>
                <a:latin typeface="Consolas" panose="020B0609020204030204" pitchFamily="49" charset="0"/>
              </a:rPr>
              <a:t>(2)</a:t>
            </a:r>
          </a:p>
          <a:p>
            <a:pPr marL="0" indent="0">
              <a:buNone/>
            </a:pPr>
            <a:r>
              <a:rPr lang="es-ES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while</a:t>
            </a:r>
            <a:r>
              <a:rPr lang="es-ES" sz="1800" dirty="0">
                <a:solidFill>
                  <a:schemeClr val="tx1"/>
                </a:solidFill>
                <a:latin typeface="Consolas" panose="020B0609020204030204" pitchFamily="49" charset="0"/>
              </a:rPr>
              <a:t> 1:</a:t>
            </a:r>
          </a:p>
          <a:p>
            <a:pPr marL="0" indent="0">
              <a:buNone/>
            </a:pPr>
            <a:r>
              <a:rPr lang="es-ES" sz="1800" dirty="0">
                <a:solidFill>
                  <a:schemeClr val="tx1"/>
                </a:solidFill>
                <a:latin typeface="Consolas" panose="020B0609020204030204" pitchFamily="49" charset="0"/>
              </a:rPr>
              <a:t>	color = </a:t>
            </a:r>
            <a:r>
              <a:rPr lang="es-ES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arduino.readline</a:t>
            </a:r>
            <a:r>
              <a:rPr lang="es-ES" sz="1800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s-ES" sz="1800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es-ES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print</a:t>
            </a:r>
            <a:r>
              <a:rPr lang="es-ES" sz="1800" dirty="0">
                <a:solidFill>
                  <a:schemeClr val="tx1"/>
                </a:solidFill>
                <a:latin typeface="Consolas" panose="020B0609020204030204" pitchFamily="49" charset="0"/>
              </a:rPr>
              <a:t>(color)</a:t>
            </a:r>
          </a:p>
          <a:p>
            <a:pPr marL="0" indent="0">
              <a:buNone/>
            </a:pPr>
            <a:r>
              <a:rPr lang="es-ES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arduino.close</a:t>
            </a:r>
            <a:r>
              <a:rPr lang="es-ES" sz="1800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A43651CC-2803-46B1-9967-FC86018E3EAF}"/>
              </a:ext>
            </a:extLst>
          </p:cNvPr>
          <p:cNvSpPr txBox="1">
            <a:spLocks/>
          </p:cNvSpPr>
          <p:nvPr/>
        </p:nvSpPr>
        <p:spPr>
          <a:xfrm>
            <a:off x="1141408" y="618518"/>
            <a:ext cx="10415454" cy="147856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ES" sz="3600" b="0" i="0" u="none" strike="noStrike" kern="1200" cap="all" spc="0" baseline="0">
                <a:solidFill>
                  <a:srgbClr val="FFFFFF"/>
                </a:solidFill>
                <a:uFillTx/>
                <a:latin typeface="Tw Cen MT"/>
              </a:defRPr>
            </a:lvl1pPr>
          </a:lstStyle>
          <a:p>
            <a:r>
              <a:rPr lang="en-US" dirty="0">
                <a:solidFill>
                  <a:srgbClr val="000000"/>
                </a:solidFill>
              </a:rPr>
              <a:t>Read data from </a:t>
            </a:r>
            <a:r>
              <a:rPr lang="en-US" dirty="0" err="1">
                <a:solidFill>
                  <a:srgbClr val="000000"/>
                </a:solidFill>
              </a:rPr>
              <a:t>arduino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791126E-6ABE-4C4E-A2B7-C24F711061F6}"/>
              </a:ext>
            </a:extLst>
          </p:cNvPr>
          <p:cNvSpPr txBox="1"/>
          <p:nvPr/>
        </p:nvSpPr>
        <p:spPr>
          <a:xfrm>
            <a:off x="9355531" y="618518"/>
            <a:ext cx="169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Code</a:t>
            </a:r>
            <a:r>
              <a:rPr lang="es-ES" dirty="0"/>
              <a:t>: example1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1E0A84A3-7A2E-443A-9559-8936388CF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810" y="1357801"/>
            <a:ext cx="2857500" cy="5086350"/>
          </a:xfrm>
          <a:prstGeom prst="rect">
            <a:avLst/>
          </a:prstGeom>
        </p:spPr>
      </p:pic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DA296347-53BB-4480-8B0C-2E7FBF02135B}"/>
              </a:ext>
            </a:extLst>
          </p:cNvPr>
          <p:cNvCxnSpPr/>
          <p:nvPr/>
        </p:nvCxnSpPr>
        <p:spPr>
          <a:xfrm>
            <a:off x="4050792" y="2219687"/>
            <a:ext cx="0" cy="4224464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01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ítulo 18">
            <a:extLst>
              <a:ext uri="{FF2B5EF4-FFF2-40B4-BE49-F238E27FC236}">
                <a16:creationId xmlns:a16="http://schemas.microsoft.com/office/drawing/2014/main" id="{D6E239B5-4EEB-4F5C-9F51-E771D5059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A43651CC-2803-46B1-9967-FC86018E3EAF}"/>
              </a:ext>
            </a:extLst>
          </p:cNvPr>
          <p:cNvSpPr txBox="1">
            <a:spLocks/>
          </p:cNvSpPr>
          <p:nvPr/>
        </p:nvSpPr>
        <p:spPr>
          <a:xfrm>
            <a:off x="1141408" y="618518"/>
            <a:ext cx="10415454" cy="147856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ES" sz="3600" b="0" i="0" u="none" strike="noStrike" kern="1200" cap="all" spc="0" baseline="0">
                <a:solidFill>
                  <a:srgbClr val="FFFFFF"/>
                </a:solidFill>
                <a:uFillTx/>
                <a:latin typeface="Tw Cen MT"/>
              </a:defRPr>
            </a:lvl1pPr>
          </a:lstStyle>
          <a:p>
            <a:r>
              <a:rPr lang="en-US" dirty="0">
                <a:solidFill>
                  <a:srgbClr val="000000"/>
                </a:solidFill>
              </a:rPr>
              <a:t>write data to </a:t>
            </a:r>
            <a:r>
              <a:rPr lang="en-US" dirty="0" err="1">
                <a:solidFill>
                  <a:srgbClr val="000000"/>
                </a:solidFill>
              </a:rPr>
              <a:t>arduino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791126E-6ABE-4C4E-A2B7-C24F711061F6}"/>
              </a:ext>
            </a:extLst>
          </p:cNvPr>
          <p:cNvSpPr txBox="1"/>
          <p:nvPr/>
        </p:nvSpPr>
        <p:spPr>
          <a:xfrm>
            <a:off x="9355531" y="618518"/>
            <a:ext cx="169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Code</a:t>
            </a:r>
            <a:r>
              <a:rPr lang="es-ES" dirty="0"/>
              <a:t>: example2</a:t>
            </a:r>
          </a:p>
        </p:txBody>
      </p:sp>
      <p:sp>
        <p:nvSpPr>
          <p:cNvPr id="13" name="Marcador de contenido 19">
            <a:extLst>
              <a:ext uri="{FF2B5EF4-FFF2-40B4-BE49-F238E27FC236}">
                <a16:creationId xmlns:a16="http://schemas.microsoft.com/office/drawing/2014/main" id="{97DE3A6A-7C9E-48BA-A08D-4ECADE968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08" y="2249488"/>
            <a:ext cx="4878388" cy="4608512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s-ES" sz="5100" b="1" dirty="0">
                <a:solidFill>
                  <a:schemeClr val="tx1"/>
                </a:solidFill>
              </a:rPr>
              <a:t>Arduino </a:t>
            </a:r>
            <a:r>
              <a:rPr lang="es-ES" sz="5100" b="1" dirty="0" err="1">
                <a:solidFill>
                  <a:schemeClr val="tx1"/>
                </a:solidFill>
              </a:rPr>
              <a:t>code</a:t>
            </a:r>
            <a:r>
              <a:rPr lang="es-ES" sz="5100" b="1" dirty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r>
              <a:rPr lang="es-ES" sz="3200" dirty="0" err="1">
                <a:solidFill>
                  <a:schemeClr val="tx1"/>
                </a:solidFill>
                <a:latin typeface="Consolas" panose="020B0609020204030204" pitchFamily="49" charset="0"/>
              </a:rPr>
              <a:t>void</a:t>
            </a:r>
            <a:r>
              <a:rPr lang="es-ES" sz="32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sz="3200" dirty="0" err="1">
                <a:solidFill>
                  <a:schemeClr val="tx1"/>
                </a:solidFill>
                <a:latin typeface="Consolas" panose="020B0609020204030204" pitchFamily="49" charset="0"/>
              </a:rPr>
              <a:t>loop</a:t>
            </a:r>
            <a:r>
              <a:rPr lang="es-ES" sz="3200" dirty="0">
                <a:solidFill>
                  <a:schemeClr val="tx1"/>
                </a:solidFill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s-ES" sz="3200" dirty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es-ES" sz="3200" dirty="0" err="1">
                <a:solidFill>
                  <a:schemeClr val="tx1"/>
                </a:solidFill>
                <a:latin typeface="Consolas" panose="020B0609020204030204" pitchFamily="49" charset="0"/>
              </a:rPr>
              <a:t>while</a:t>
            </a:r>
            <a:r>
              <a:rPr lang="es-ES" sz="3200" dirty="0">
                <a:solidFill>
                  <a:schemeClr val="tx1"/>
                </a:solidFill>
                <a:latin typeface="Consolas" panose="020B0609020204030204" pitchFamily="49" charset="0"/>
              </a:rPr>
              <a:t> (</a:t>
            </a:r>
            <a:r>
              <a:rPr lang="es-ES" sz="3200" dirty="0" err="1">
                <a:solidFill>
                  <a:schemeClr val="tx1"/>
                </a:solidFill>
                <a:latin typeface="Consolas" panose="020B0609020204030204" pitchFamily="49" charset="0"/>
              </a:rPr>
              <a:t>Serial.available</a:t>
            </a:r>
            <a:r>
              <a:rPr lang="es-ES" sz="3200" dirty="0">
                <a:solidFill>
                  <a:schemeClr val="tx1"/>
                </a:solidFill>
                <a:latin typeface="Consolas" panose="020B0609020204030204" pitchFamily="49" charset="0"/>
              </a:rPr>
              <a:t>()&gt;0) {</a:t>
            </a:r>
          </a:p>
          <a:p>
            <a:pPr marL="0" indent="0">
              <a:buNone/>
            </a:pPr>
            <a:r>
              <a:rPr lang="es-ES" sz="3200" dirty="0">
                <a:solidFill>
                  <a:schemeClr val="tx1"/>
                </a:solidFill>
                <a:latin typeface="Consolas" panose="020B0609020204030204" pitchFamily="49" charset="0"/>
              </a:rPr>
              <a:t>    red = </a:t>
            </a:r>
            <a:r>
              <a:rPr lang="es-ES" sz="3200" dirty="0" err="1">
                <a:solidFill>
                  <a:schemeClr val="tx1"/>
                </a:solidFill>
                <a:latin typeface="Consolas" panose="020B0609020204030204" pitchFamily="49" charset="0"/>
              </a:rPr>
              <a:t>Serial.parseInt</a:t>
            </a:r>
            <a:r>
              <a:rPr lang="es-ES" sz="3200" dirty="0">
                <a:solidFill>
                  <a:schemeClr val="tx1"/>
                </a:solidFill>
                <a:latin typeface="Consolas" panose="020B0609020204030204" pitchFamily="49" charset="0"/>
              </a:rPr>
              <a:t>();  </a:t>
            </a:r>
          </a:p>
          <a:p>
            <a:pPr marL="0" indent="0">
              <a:buNone/>
            </a:pPr>
            <a:r>
              <a:rPr lang="es-ES" sz="3200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s-ES" sz="3200" dirty="0" err="1">
                <a:solidFill>
                  <a:schemeClr val="tx1"/>
                </a:solidFill>
                <a:latin typeface="Consolas" panose="020B0609020204030204" pitchFamily="49" charset="0"/>
              </a:rPr>
              <a:t>if</a:t>
            </a:r>
            <a:r>
              <a:rPr lang="es-ES" sz="3200" dirty="0">
                <a:solidFill>
                  <a:schemeClr val="tx1"/>
                </a:solidFill>
                <a:latin typeface="Consolas" panose="020B0609020204030204" pitchFamily="49" charset="0"/>
              </a:rPr>
              <a:t> (</a:t>
            </a:r>
            <a:r>
              <a:rPr lang="es-ES" sz="3200" dirty="0" err="1">
                <a:solidFill>
                  <a:schemeClr val="tx1"/>
                </a:solidFill>
                <a:latin typeface="Consolas" panose="020B0609020204030204" pitchFamily="49" charset="0"/>
              </a:rPr>
              <a:t>Serial.read</a:t>
            </a:r>
            <a:r>
              <a:rPr lang="es-ES" sz="3200" dirty="0">
                <a:solidFill>
                  <a:schemeClr val="tx1"/>
                </a:solidFill>
                <a:latin typeface="Consolas" panose="020B0609020204030204" pitchFamily="49" charset="0"/>
              </a:rPr>
              <a:t>() == '\n') {</a:t>
            </a:r>
          </a:p>
          <a:p>
            <a:pPr marL="0" indent="0">
              <a:buNone/>
            </a:pPr>
            <a:r>
              <a:rPr lang="es-ES" sz="3200" dirty="0">
                <a:solidFill>
                  <a:schemeClr val="tx1"/>
                </a:solidFill>
                <a:latin typeface="Consolas" panose="020B0609020204030204" pitchFamily="49" charset="0"/>
              </a:rPr>
              <a:t>      </a:t>
            </a:r>
            <a:r>
              <a:rPr lang="es-ES" sz="3200" dirty="0" err="1">
                <a:solidFill>
                  <a:schemeClr val="tx1"/>
                </a:solidFill>
                <a:latin typeface="Consolas" panose="020B0609020204030204" pitchFamily="49" charset="0"/>
              </a:rPr>
              <a:t>Serial.println</a:t>
            </a:r>
            <a:r>
              <a:rPr lang="es-ES" sz="3200" dirty="0">
                <a:solidFill>
                  <a:schemeClr val="tx1"/>
                </a:solidFill>
                <a:latin typeface="Consolas" panose="020B0609020204030204" pitchFamily="49" charset="0"/>
              </a:rPr>
              <a:t>("Data </a:t>
            </a:r>
            <a:r>
              <a:rPr lang="es-ES" sz="3200" dirty="0" err="1">
                <a:solidFill>
                  <a:schemeClr val="tx1"/>
                </a:solidFill>
                <a:latin typeface="Consolas" panose="020B0609020204030204" pitchFamily="49" charset="0"/>
              </a:rPr>
              <a:t>read</a:t>
            </a:r>
            <a:r>
              <a:rPr lang="es-ES" sz="3200" dirty="0">
                <a:solidFill>
                  <a:schemeClr val="tx1"/>
                </a:solidFill>
                <a:latin typeface="Consolas" panose="020B0609020204030204" pitchFamily="49" charset="0"/>
              </a:rPr>
              <a:t> ");</a:t>
            </a:r>
          </a:p>
          <a:p>
            <a:pPr marL="0" indent="0">
              <a:buNone/>
            </a:pPr>
            <a:r>
              <a:rPr lang="es-ES" sz="3200" dirty="0">
                <a:solidFill>
                  <a:schemeClr val="tx1"/>
                </a:solidFill>
                <a:latin typeface="Consolas" panose="020B0609020204030204" pitchFamily="49" charset="0"/>
              </a:rPr>
              <a:t>      red = </a:t>
            </a:r>
            <a:r>
              <a:rPr lang="es-ES" sz="3200" dirty="0" err="1">
                <a:solidFill>
                  <a:schemeClr val="tx1"/>
                </a:solidFill>
                <a:latin typeface="Consolas" panose="020B0609020204030204" pitchFamily="49" charset="0"/>
              </a:rPr>
              <a:t>constrain</a:t>
            </a:r>
            <a:r>
              <a:rPr lang="es-ES" sz="3200" dirty="0">
                <a:solidFill>
                  <a:schemeClr val="tx1"/>
                </a:solidFill>
                <a:latin typeface="Consolas" panose="020B0609020204030204" pitchFamily="49" charset="0"/>
              </a:rPr>
              <a:t>(red, 0, 255);</a:t>
            </a:r>
          </a:p>
          <a:p>
            <a:pPr marL="0" indent="0">
              <a:buNone/>
            </a:pPr>
            <a:r>
              <a:rPr lang="es-ES" sz="3200" dirty="0">
                <a:solidFill>
                  <a:schemeClr val="tx1"/>
                </a:solidFill>
                <a:latin typeface="Consolas" panose="020B0609020204030204" pitchFamily="49" charset="0"/>
              </a:rPr>
              <a:t>      </a:t>
            </a:r>
            <a:r>
              <a:rPr lang="es-ES" sz="3200" dirty="0" err="1">
                <a:solidFill>
                  <a:schemeClr val="tx1"/>
                </a:solidFill>
                <a:latin typeface="Consolas" panose="020B0609020204030204" pitchFamily="49" charset="0"/>
              </a:rPr>
              <a:t>analogWrite</a:t>
            </a:r>
            <a:r>
              <a:rPr lang="es-ES" sz="3200" dirty="0">
                <a:solidFill>
                  <a:schemeClr val="tx1"/>
                </a:solidFill>
                <a:latin typeface="Consolas" panose="020B0609020204030204" pitchFamily="49" charset="0"/>
              </a:rPr>
              <a:t>(REDLEDPIN, red);</a:t>
            </a:r>
          </a:p>
          <a:p>
            <a:pPr marL="0" indent="0">
              <a:buNone/>
            </a:pPr>
            <a:r>
              <a:rPr lang="es-ES" sz="3200" dirty="0">
                <a:solidFill>
                  <a:schemeClr val="tx1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s-ES" sz="3200" dirty="0">
                <a:solidFill>
                  <a:schemeClr val="tx1"/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s-ES" sz="320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4" name="Marcador de contenido 20">
            <a:extLst>
              <a:ext uri="{FF2B5EF4-FFF2-40B4-BE49-F238E27FC236}">
                <a16:creationId xmlns:a16="http://schemas.microsoft.com/office/drawing/2014/main" id="{C0EEF159-B8DB-48DC-B5F8-4C029E0151FE}"/>
              </a:ext>
            </a:extLst>
          </p:cNvPr>
          <p:cNvSpPr>
            <a:spLocks noGrp="1"/>
          </p:cNvSpPr>
          <p:nvPr>
            <p:ph idx="2"/>
          </p:nvPr>
        </p:nvSpPr>
        <p:spPr>
          <a:xfrm>
            <a:off x="6094406" y="2249488"/>
            <a:ext cx="4875215" cy="4608512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s-ES" sz="4400" b="1" dirty="0">
                <a:solidFill>
                  <a:schemeClr val="tx1"/>
                </a:solidFill>
              </a:rPr>
              <a:t>Python</a:t>
            </a:r>
            <a:r>
              <a:rPr lang="es-ES" b="1" dirty="0">
                <a:solidFill>
                  <a:schemeClr val="tx1"/>
                </a:solidFill>
              </a:rPr>
              <a:t> </a:t>
            </a:r>
            <a:r>
              <a:rPr lang="es-ES" sz="4400" b="1" dirty="0" err="1">
                <a:solidFill>
                  <a:schemeClr val="tx1"/>
                </a:solidFill>
              </a:rPr>
              <a:t>code</a:t>
            </a:r>
            <a:r>
              <a:rPr lang="es-ES" b="1" dirty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r>
              <a:rPr lang="es-ES" sz="2900" dirty="0" err="1">
                <a:solidFill>
                  <a:schemeClr val="tx1"/>
                </a:solidFill>
                <a:latin typeface="Consolas" panose="020B0609020204030204" pitchFamily="49" charset="0"/>
              </a:rPr>
              <a:t>import</a:t>
            </a:r>
            <a:r>
              <a:rPr lang="es-ES" sz="2900" dirty="0">
                <a:solidFill>
                  <a:schemeClr val="tx1"/>
                </a:solidFill>
                <a:latin typeface="Consolas" panose="020B0609020204030204" pitchFamily="49" charset="0"/>
              </a:rPr>
              <a:t> serial, time</a:t>
            </a:r>
          </a:p>
          <a:p>
            <a:pPr marL="0" indent="0">
              <a:buNone/>
            </a:pPr>
            <a:r>
              <a:rPr lang="es-ES" sz="2900" dirty="0" err="1">
                <a:solidFill>
                  <a:schemeClr val="tx1"/>
                </a:solidFill>
                <a:latin typeface="Consolas" panose="020B0609020204030204" pitchFamily="49" charset="0"/>
              </a:rPr>
              <a:t>arduino</a:t>
            </a:r>
            <a:r>
              <a:rPr lang="es-ES" sz="29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s-ES" sz="2900" dirty="0" err="1">
                <a:solidFill>
                  <a:schemeClr val="tx1"/>
                </a:solidFill>
                <a:latin typeface="Consolas" panose="020B0609020204030204" pitchFamily="49" charset="0"/>
              </a:rPr>
              <a:t>serial.Serial</a:t>
            </a:r>
            <a:r>
              <a:rPr lang="es-ES" sz="2900" dirty="0">
                <a:solidFill>
                  <a:schemeClr val="tx1"/>
                </a:solidFill>
                <a:latin typeface="Consolas" panose="020B0609020204030204" pitchFamily="49" charset="0"/>
              </a:rPr>
              <a:t>("COM3", 9600)</a:t>
            </a:r>
          </a:p>
          <a:p>
            <a:pPr marL="0" indent="0">
              <a:buNone/>
            </a:pPr>
            <a:r>
              <a:rPr lang="es-ES" sz="2900" dirty="0" err="1">
                <a:solidFill>
                  <a:schemeClr val="tx1"/>
                </a:solidFill>
                <a:latin typeface="Consolas" panose="020B0609020204030204" pitchFamily="49" charset="0"/>
              </a:rPr>
              <a:t>time.sleep</a:t>
            </a:r>
            <a:r>
              <a:rPr lang="es-ES" sz="2900" dirty="0">
                <a:solidFill>
                  <a:schemeClr val="tx1"/>
                </a:solidFill>
                <a:latin typeface="Consolas" panose="020B0609020204030204" pitchFamily="49" charset="0"/>
              </a:rPr>
              <a:t>(2)</a:t>
            </a:r>
          </a:p>
          <a:p>
            <a:pPr marL="0" indent="0">
              <a:buNone/>
            </a:pPr>
            <a:r>
              <a:rPr lang="es-ES" sz="2900" dirty="0">
                <a:solidFill>
                  <a:schemeClr val="tx1"/>
                </a:solidFill>
                <a:latin typeface="Consolas" panose="020B0609020204030204" pitchFamily="49" charset="0"/>
              </a:rPr>
              <a:t>red = 255</a:t>
            </a:r>
          </a:p>
          <a:p>
            <a:pPr marL="0" indent="0">
              <a:buNone/>
            </a:pPr>
            <a:r>
              <a:rPr lang="es-ES" sz="2900" dirty="0" err="1">
                <a:solidFill>
                  <a:schemeClr val="tx1"/>
                </a:solidFill>
                <a:latin typeface="Consolas" panose="020B0609020204030204" pitchFamily="49" charset="0"/>
              </a:rPr>
              <a:t>green</a:t>
            </a:r>
            <a:r>
              <a:rPr lang="es-ES" sz="2900" dirty="0">
                <a:solidFill>
                  <a:schemeClr val="tx1"/>
                </a:solidFill>
                <a:latin typeface="Consolas" panose="020B0609020204030204" pitchFamily="49" charset="0"/>
              </a:rPr>
              <a:t> = 0</a:t>
            </a:r>
          </a:p>
          <a:p>
            <a:pPr marL="0" indent="0">
              <a:buNone/>
            </a:pPr>
            <a:r>
              <a:rPr lang="es-ES" sz="2900" dirty="0">
                <a:solidFill>
                  <a:schemeClr val="tx1"/>
                </a:solidFill>
                <a:latin typeface="Consolas" panose="020B0609020204030204" pitchFamily="49" charset="0"/>
              </a:rPr>
              <a:t>blue = 0</a:t>
            </a:r>
          </a:p>
          <a:p>
            <a:pPr marL="0" indent="0">
              <a:buNone/>
            </a:pPr>
            <a:r>
              <a:rPr lang="es-ES" sz="2900" dirty="0" err="1">
                <a:solidFill>
                  <a:schemeClr val="tx1"/>
                </a:solidFill>
                <a:latin typeface="Consolas" panose="020B0609020204030204" pitchFamily="49" charset="0"/>
              </a:rPr>
              <a:t>colorLED</a:t>
            </a:r>
            <a:r>
              <a:rPr lang="es-ES" sz="29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s-ES" sz="2900" dirty="0" err="1">
                <a:solidFill>
                  <a:schemeClr val="tx1"/>
                </a:solidFill>
                <a:latin typeface="Consolas" panose="020B0609020204030204" pitchFamily="49" charset="0"/>
              </a:rPr>
              <a:t>str</a:t>
            </a:r>
            <a:r>
              <a:rPr lang="es-ES" sz="2900" dirty="0">
                <a:solidFill>
                  <a:schemeClr val="tx1"/>
                </a:solidFill>
                <a:latin typeface="Consolas" panose="020B0609020204030204" pitchFamily="49" charset="0"/>
              </a:rPr>
              <a:t>(red) + ',' + </a:t>
            </a:r>
            <a:r>
              <a:rPr lang="es-ES" sz="2900" dirty="0" err="1">
                <a:solidFill>
                  <a:schemeClr val="tx1"/>
                </a:solidFill>
                <a:latin typeface="Consolas" panose="020B0609020204030204" pitchFamily="49" charset="0"/>
              </a:rPr>
              <a:t>str</a:t>
            </a:r>
            <a:r>
              <a:rPr lang="es-ES" sz="29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s-ES" sz="2900" dirty="0" err="1">
                <a:solidFill>
                  <a:schemeClr val="tx1"/>
                </a:solidFill>
                <a:latin typeface="Consolas" panose="020B0609020204030204" pitchFamily="49" charset="0"/>
              </a:rPr>
              <a:t>green</a:t>
            </a:r>
            <a:r>
              <a:rPr lang="es-ES" sz="2900" dirty="0">
                <a:solidFill>
                  <a:schemeClr val="tx1"/>
                </a:solidFill>
                <a:latin typeface="Consolas" panose="020B0609020204030204" pitchFamily="49" charset="0"/>
              </a:rPr>
              <a:t>) + ',' + </a:t>
            </a:r>
            <a:r>
              <a:rPr lang="es-ES" sz="2900" dirty="0" err="1">
                <a:solidFill>
                  <a:schemeClr val="tx1"/>
                </a:solidFill>
                <a:latin typeface="Consolas" panose="020B0609020204030204" pitchFamily="49" charset="0"/>
              </a:rPr>
              <a:t>str</a:t>
            </a:r>
            <a:r>
              <a:rPr lang="es-ES" sz="2900" dirty="0">
                <a:solidFill>
                  <a:schemeClr val="tx1"/>
                </a:solidFill>
                <a:latin typeface="Consolas" panose="020B0609020204030204" pitchFamily="49" charset="0"/>
              </a:rPr>
              <a:t>(blue) + '\n'</a:t>
            </a:r>
          </a:p>
          <a:p>
            <a:pPr marL="0" indent="0">
              <a:buNone/>
            </a:pPr>
            <a:r>
              <a:rPr lang="es-ES" sz="2900" dirty="0" err="1">
                <a:solidFill>
                  <a:schemeClr val="tx1"/>
                </a:solidFill>
                <a:latin typeface="Consolas" panose="020B0609020204030204" pitchFamily="49" charset="0"/>
              </a:rPr>
              <a:t>print</a:t>
            </a:r>
            <a:r>
              <a:rPr lang="es-ES" sz="29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s-ES" sz="2900" dirty="0" err="1">
                <a:solidFill>
                  <a:schemeClr val="tx1"/>
                </a:solidFill>
                <a:latin typeface="Consolas" panose="020B0609020204030204" pitchFamily="49" charset="0"/>
              </a:rPr>
              <a:t>colorLED</a:t>
            </a:r>
            <a:r>
              <a:rPr lang="es-ES" sz="29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s-ES" sz="2900" dirty="0" err="1">
                <a:solidFill>
                  <a:schemeClr val="tx1"/>
                </a:solidFill>
                <a:latin typeface="Consolas" panose="020B0609020204030204" pitchFamily="49" charset="0"/>
              </a:rPr>
              <a:t>arduino.write</a:t>
            </a:r>
            <a:r>
              <a:rPr lang="es-ES" sz="29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s-ES" sz="2900" dirty="0" err="1">
                <a:solidFill>
                  <a:schemeClr val="tx1"/>
                </a:solidFill>
                <a:latin typeface="Consolas" panose="020B0609020204030204" pitchFamily="49" charset="0"/>
              </a:rPr>
              <a:t>colorLED.encode</a:t>
            </a:r>
            <a:r>
              <a:rPr lang="es-ES" sz="2900" dirty="0">
                <a:solidFill>
                  <a:schemeClr val="tx1"/>
                </a:solidFill>
                <a:latin typeface="Consolas" panose="020B0609020204030204" pitchFamily="49" charset="0"/>
              </a:rPr>
              <a:t>('</a:t>
            </a:r>
            <a:r>
              <a:rPr lang="es-ES" sz="2900" dirty="0" err="1">
                <a:solidFill>
                  <a:schemeClr val="tx1"/>
                </a:solidFill>
                <a:latin typeface="Consolas" panose="020B0609020204030204" pitchFamily="49" charset="0"/>
              </a:rPr>
              <a:t>ascii</a:t>
            </a:r>
            <a:r>
              <a:rPr lang="es-ES" sz="2900" dirty="0">
                <a:solidFill>
                  <a:schemeClr val="tx1"/>
                </a:solidFill>
                <a:latin typeface="Consolas" panose="020B0609020204030204" pitchFamily="49" charset="0"/>
              </a:rPr>
              <a:t>')) </a:t>
            </a:r>
          </a:p>
          <a:p>
            <a:pPr marL="0" indent="0">
              <a:buNone/>
            </a:pPr>
            <a:r>
              <a:rPr lang="es-ES" sz="2900" dirty="0" err="1">
                <a:solidFill>
                  <a:schemeClr val="tx1"/>
                </a:solidFill>
                <a:latin typeface="Consolas" panose="020B0609020204030204" pitchFamily="49" charset="0"/>
              </a:rPr>
              <a:t>arduino.close</a:t>
            </a:r>
            <a:r>
              <a:rPr lang="es-ES" sz="2900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2784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65390-67D7-40FD-98B9-14AF81A022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rgbClr val="000000"/>
                </a:solidFill>
              </a:rPr>
              <a:t>About</a:t>
            </a:r>
            <a:r>
              <a:rPr lang="es-ES" dirty="0">
                <a:solidFill>
                  <a:srgbClr val="000000"/>
                </a:solidFill>
              </a:rPr>
              <a:t> me: </a:t>
            </a:r>
            <a:r>
              <a:rPr lang="es-ES" sz="2400" dirty="0" err="1">
                <a:solidFill>
                  <a:srgbClr val="000000"/>
                </a:solidFill>
              </a:rPr>
              <a:t>science</a:t>
            </a:r>
            <a:r>
              <a:rPr lang="es-ES" sz="2400" dirty="0">
                <a:solidFill>
                  <a:srgbClr val="000000"/>
                </a:solidFill>
              </a:rPr>
              <a:t>, </a:t>
            </a:r>
            <a:r>
              <a:rPr lang="es-ES" sz="2400" dirty="0" err="1">
                <a:solidFill>
                  <a:srgbClr val="000000"/>
                </a:solidFill>
              </a:rPr>
              <a:t>tecH</a:t>
            </a:r>
            <a:r>
              <a:rPr lang="es-ES" sz="2400" dirty="0">
                <a:solidFill>
                  <a:srgbClr val="000000"/>
                </a:solidFill>
              </a:rPr>
              <a:t> and </a:t>
            </a:r>
            <a:r>
              <a:rPr lang="es-ES" sz="2400" dirty="0" err="1">
                <a:solidFill>
                  <a:srgbClr val="000000"/>
                </a:solidFill>
              </a:rPr>
              <a:t>sports</a:t>
            </a:r>
            <a:r>
              <a:rPr lang="es-ES" sz="2400" dirty="0">
                <a:solidFill>
                  <a:srgbClr val="000000"/>
                </a:solidFill>
              </a:rPr>
              <a:t> </a:t>
            </a:r>
            <a:r>
              <a:rPr lang="es-ES" sz="2400" dirty="0" err="1">
                <a:solidFill>
                  <a:srgbClr val="000000"/>
                </a:solidFill>
              </a:rPr>
              <a:t>passionate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D1A037-3270-44F1-B8F1-4532D52C052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85515" y="2019520"/>
            <a:ext cx="5346999" cy="3541718"/>
          </a:xfrm>
          <a:ln>
            <a:solidFill>
              <a:srgbClr val="00B0F0"/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Bullet point CV:</a:t>
            </a:r>
          </a:p>
          <a:p>
            <a:r>
              <a:rPr lang="en-US" dirty="0">
                <a:solidFill>
                  <a:schemeClr val="tx1"/>
                </a:solidFill>
              </a:rPr>
              <a:t>Scientific consultant and C++ developer </a:t>
            </a:r>
            <a:r>
              <a:rPr lang="en-US" sz="1800" dirty="0">
                <a:solidFill>
                  <a:schemeClr val="tx1"/>
                </a:solidFill>
              </a:rPr>
              <a:t>(and commercial, marketing, trainer, web developer, coach, </a:t>
            </a:r>
            <a:r>
              <a:rPr lang="en-US" sz="1800" dirty="0" err="1">
                <a:solidFill>
                  <a:schemeClr val="tx1"/>
                </a:solidFill>
              </a:rPr>
              <a:t>coffe</a:t>
            </a:r>
            <a:r>
              <a:rPr lang="en-US" sz="1800" dirty="0">
                <a:solidFill>
                  <a:schemeClr val="tx1"/>
                </a:solidFill>
              </a:rPr>
              <a:t> maker…)</a:t>
            </a:r>
            <a:r>
              <a:rPr lang="en-US" dirty="0">
                <a:solidFill>
                  <a:schemeClr val="tx1"/>
                </a:solidFill>
              </a:rPr>
              <a:t> in Lead Molecular Design.</a:t>
            </a:r>
          </a:p>
          <a:p>
            <a:r>
              <a:rPr lang="en-US" dirty="0" err="1">
                <a:solidFill>
                  <a:schemeClr val="tx1"/>
                </a:solidFill>
              </a:rPr>
              <a:t>BsC</a:t>
            </a:r>
            <a:r>
              <a:rPr lang="en-US" dirty="0">
                <a:solidFill>
                  <a:schemeClr val="tx1"/>
                </a:solidFill>
              </a:rPr>
              <a:t>. Chemistry, </a:t>
            </a:r>
            <a:r>
              <a:rPr lang="en-US" dirty="0" err="1">
                <a:solidFill>
                  <a:schemeClr val="tx1"/>
                </a:solidFill>
              </a:rPr>
              <a:t>MsC</a:t>
            </a:r>
            <a:r>
              <a:rPr lang="en-US" dirty="0">
                <a:solidFill>
                  <a:schemeClr val="tx1"/>
                </a:solidFill>
              </a:rPr>
              <a:t> and PhD. Computational </a:t>
            </a:r>
            <a:r>
              <a:rPr lang="en-US" dirty="0" err="1">
                <a:solidFill>
                  <a:schemeClr val="tx1"/>
                </a:solidFill>
              </a:rPr>
              <a:t>Chemsitry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</a:rPr>
              <a:t>Graduate in Computer Science.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62A7F315-B6BA-416F-9AA7-E362199BC727}"/>
              </a:ext>
            </a:extLst>
          </p:cNvPr>
          <p:cNvSpPr txBox="1">
            <a:spLocks/>
          </p:cNvSpPr>
          <p:nvPr/>
        </p:nvSpPr>
        <p:spPr>
          <a:xfrm>
            <a:off x="6258449" y="2019520"/>
            <a:ext cx="5346999" cy="354171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228600" marR="0" lvl="0" indent="-22860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lang="es-ES" sz="24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defRPr>
            </a:lvl1pPr>
            <a:lvl2pPr marL="685800" marR="0" lvl="1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lang="es-ES" sz="20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defRPr>
            </a:lvl2pPr>
            <a:lvl3pPr marL="1143000" marR="0" lvl="2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lang="es-E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defRPr>
            </a:lvl3pPr>
            <a:lvl4pPr marL="1600200" marR="0" lvl="3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lang="es-ES" sz="16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defRPr>
            </a:lvl4pPr>
            <a:lvl5pPr marL="2057400" marR="0" lvl="4" indent="-228600" algn="l" defTabSz="914400" rtl="0" fontAlgn="auto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25000"/>
              <a:buFont typeface="Arial" pitchFamily="34"/>
              <a:buChar char="•"/>
              <a:tabLst/>
              <a:defRPr lang="es-ES" sz="16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/>
              <a:buNone/>
            </a:pPr>
            <a:r>
              <a:rPr lang="en-US" b="1" dirty="0">
                <a:solidFill>
                  <a:schemeClr val="tx1"/>
                </a:solidFill>
              </a:rPr>
              <a:t>Contact details: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ortega.elisabeth@gmail.com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@</a:t>
            </a:r>
            <a:r>
              <a:rPr lang="en-US" dirty="0" err="1">
                <a:solidFill>
                  <a:schemeClr val="tx1"/>
                </a:solidFill>
              </a:rPr>
              <a:t>draentropia</a:t>
            </a:r>
            <a:r>
              <a:rPr lang="en-US" dirty="0">
                <a:solidFill>
                  <a:schemeClr val="tx1"/>
                </a:solidFill>
              </a:rPr>
              <a:t> (twitter)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Elisabeth Ortega Carrasco (LinkedIn)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https://github.com/draentropia/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www.entropiapps.com</a:t>
            </a:r>
          </a:p>
        </p:txBody>
      </p:sp>
    </p:spTree>
    <p:extLst>
      <p:ext uri="{BB962C8B-B14F-4D97-AF65-F5344CB8AC3E}">
        <p14:creationId xmlns:p14="http://schemas.microsoft.com/office/powerpoint/2010/main" val="3787269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A9855374-D50B-4D85-9ED3-022A23CE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708" y="4428518"/>
            <a:ext cx="3138492" cy="1478566"/>
          </a:xfrm>
        </p:spPr>
        <p:txBody>
          <a:bodyPr/>
          <a:lstStyle/>
          <a:p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turn</a:t>
            </a:r>
            <a:r>
              <a:rPr lang="es-E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23767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ítulo 18">
            <a:extLst>
              <a:ext uri="{FF2B5EF4-FFF2-40B4-BE49-F238E27FC236}">
                <a16:creationId xmlns:a16="http://schemas.microsoft.com/office/drawing/2014/main" id="{D6E239B5-4EEB-4F5C-9F51-E771D5059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A43651CC-2803-46B1-9967-FC86018E3EAF}"/>
              </a:ext>
            </a:extLst>
          </p:cNvPr>
          <p:cNvSpPr txBox="1">
            <a:spLocks/>
          </p:cNvSpPr>
          <p:nvPr/>
        </p:nvSpPr>
        <p:spPr>
          <a:xfrm>
            <a:off x="1141408" y="618518"/>
            <a:ext cx="10415454" cy="147856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ES" sz="3600" b="0" i="0" u="none" strike="noStrike" kern="1200" cap="all" spc="0" baseline="0">
                <a:solidFill>
                  <a:srgbClr val="FFFFFF"/>
                </a:solidFill>
                <a:uFillTx/>
                <a:latin typeface="Tw Cen MT"/>
              </a:defRPr>
            </a:lvl1pPr>
          </a:lstStyle>
          <a:p>
            <a:r>
              <a:rPr lang="en-US" dirty="0">
                <a:solidFill>
                  <a:srgbClr val="000000"/>
                </a:solidFill>
              </a:rPr>
              <a:t>Hands on!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0B80870-C790-4E80-A9DE-C81AF6BA9B44}"/>
              </a:ext>
            </a:extLst>
          </p:cNvPr>
          <p:cNvSpPr txBox="1"/>
          <p:nvPr/>
        </p:nvSpPr>
        <p:spPr>
          <a:xfrm>
            <a:off x="1141408" y="2252869"/>
            <a:ext cx="96789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Workshop code in: </a:t>
            </a:r>
            <a:r>
              <a:rPr lang="en-US" dirty="0"/>
              <a:t>https://github.com/pyladies-bcn/pyserial</a:t>
            </a:r>
          </a:p>
          <a:p>
            <a:endParaRPr lang="en-US" b="1" dirty="0"/>
          </a:p>
          <a:p>
            <a:r>
              <a:rPr lang="en-US" b="1" dirty="0"/>
              <a:t>If I’m a youngling (level 0):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Ask RGB colors to the user using </a:t>
            </a:r>
            <a:r>
              <a:rPr lang="en-US" i="1" dirty="0" err="1"/>
              <a:t>raw_input</a:t>
            </a:r>
            <a:r>
              <a:rPr lang="en-US" i="1" dirty="0"/>
              <a:t>(). -&gt; example 2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r>
              <a:rPr lang="en-US" b="1" dirty="0"/>
              <a:t>If I’m a </a:t>
            </a:r>
            <a:r>
              <a:rPr lang="en-US" b="1" dirty="0" err="1"/>
              <a:t>padawan</a:t>
            </a:r>
            <a:r>
              <a:rPr lang="en-US" b="1" dirty="0"/>
              <a:t> (level 1):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Build a color dictionary and ask the color by its name, not it’s code. -&gt; </a:t>
            </a:r>
            <a:r>
              <a:rPr lang="en-US" i="1" dirty="0"/>
              <a:t>example 2 code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If I’m a Jedi Knight (level 2):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Play with </a:t>
            </a:r>
            <a:r>
              <a:rPr lang="en-US" dirty="0" err="1"/>
              <a:t>time.sleep</a:t>
            </a:r>
            <a:r>
              <a:rPr lang="en-US" dirty="0"/>
              <a:t>() command to build color sequences. -&gt; </a:t>
            </a:r>
            <a:r>
              <a:rPr lang="en-US" i="1" dirty="0"/>
              <a:t>example 2 code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Get the value of potentiometers and print it on the screen. -&gt; </a:t>
            </a:r>
            <a:r>
              <a:rPr lang="en-US" i="1" dirty="0"/>
              <a:t>example 1 code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If I’m a Jedi Master (level 3):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 a small </a:t>
            </a:r>
            <a:r>
              <a:rPr lang="en-US" dirty="0" err="1"/>
              <a:t>webapp</a:t>
            </a:r>
            <a:r>
              <a:rPr lang="en-US" dirty="0"/>
              <a:t> (flask, </a:t>
            </a:r>
            <a:r>
              <a:rPr lang="en-US" dirty="0" err="1"/>
              <a:t>django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…) to ask RGB values from a webpage. -&gt; </a:t>
            </a:r>
            <a:r>
              <a:rPr lang="en-US" i="1" dirty="0"/>
              <a:t>example 2 code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795922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65390-67D7-40FD-98B9-14AF81A022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ES">
                <a:solidFill>
                  <a:srgbClr val="000000"/>
                </a:solidFill>
              </a:rPr>
              <a:t>ARDU…what???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D1A037-3270-44F1-B8F1-4532D52C052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15473" y="2019520"/>
            <a:ext cx="9905996" cy="3541718"/>
          </a:xfrm>
        </p:spPr>
        <p:txBody>
          <a:bodyPr/>
          <a:lstStyle/>
          <a:p>
            <a:pPr marL="0" indent="0">
              <a:buNone/>
            </a:pPr>
            <a:r>
              <a:rPr lang="es-ES" b="1" dirty="0" err="1">
                <a:solidFill>
                  <a:schemeClr val="tx1"/>
                </a:solidFill>
              </a:rPr>
              <a:t>By</a:t>
            </a:r>
            <a:r>
              <a:rPr lang="es-ES" b="1" dirty="0">
                <a:solidFill>
                  <a:schemeClr val="tx1"/>
                </a:solidFill>
              </a:rPr>
              <a:t> </a:t>
            </a:r>
            <a:r>
              <a:rPr lang="es-ES" b="1" dirty="0" err="1">
                <a:solidFill>
                  <a:schemeClr val="tx1"/>
                </a:solidFill>
              </a:rPr>
              <a:t>definition</a:t>
            </a:r>
            <a:r>
              <a:rPr lang="es-ES" b="1" dirty="0">
                <a:solidFill>
                  <a:schemeClr val="tx1"/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</a:rPr>
              <a:t>Arduino is an open-source electronics platform based on easy-to-use hardware and software. 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1026" name="Picture 2" descr="Resultado de imagen de arduino">
            <a:extLst>
              <a:ext uri="{FF2B5EF4-FFF2-40B4-BE49-F238E27FC236}">
                <a16:creationId xmlns:a16="http://schemas.microsoft.com/office/drawing/2014/main" id="{0BD00D60-C6D1-47EA-980C-E9F15FA31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04" y="155167"/>
            <a:ext cx="25908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enuino Uno Rev3">
            <a:extLst>
              <a:ext uri="{FF2B5EF4-FFF2-40B4-BE49-F238E27FC236}">
                <a16:creationId xmlns:a16="http://schemas.microsoft.com/office/drawing/2014/main" id="{B96A5FC6-725F-4B28-A11E-B63D8C03C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578" y="3133938"/>
            <a:ext cx="5127447" cy="325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0D78DD2A-3882-4E35-A52D-1374C54C5560}"/>
              </a:ext>
            </a:extLst>
          </p:cNvPr>
          <p:cNvGrpSpPr/>
          <p:nvPr/>
        </p:nvGrpSpPr>
        <p:grpSpPr>
          <a:xfrm>
            <a:off x="1250347" y="5537592"/>
            <a:ext cx="3165468" cy="369332"/>
            <a:chOff x="1250347" y="5537592"/>
            <a:chExt cx="3165468" cy="369332"/>
          </a:xfrm>
        </p:grpSpPr>
        <p:sp>
          <p:nvSpPr>
            <p:cNvPr id="11" name="Flecha: a la derecha 12">
              <a:extLst>
                <a:ext uri="{FF2B5EF4-FFF2-40B4-BE49-F238E27FC236}">
                  <a16:creationId xmlns:a16="http://schemas.microsoft.com/office/drawing/2014/main" id="{43814467-2285-41A4-9F4B-947F26EDFBF7}"/>
                </a:ext>
              </a:extLst>
            </p:cNvPr>
            <p:cNvSpPr/>
            <p:nvPr/>
          </p:nvSpPr>
          <p:spPr>
            <a:xfrm>
              <a:off x="3006020" y="5652515"/>
              <a:ext cx="1409795" cy="147547"/>
            </a:xfrm>
            <a:custGeom>
              <a:avLst>
                <a:gd name="f0" fmla="val 20714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pin 0 f0 21600"/>
                <a:gd name="f15" fmla="pin 0 f1 10800"/>
                <a:gd name="f16" fmla="*/ f10 f2 1"/>
                <a:gd name="f17" fmla="*/ f11 f2 1"/>
                <a:gd name="f18" fmla="val f15"/>
                <a:gd name="f19" fmla="val f14"/>
                <a:gd name="f20" fmla="+- 21600 0 f15"/>
                <a:gd name="f21" fmla="*/ f14 f12 1"/>
                <a:gd name="f22" fmla="*/ f15 f13 1"/>
                <a:gd name="f23" fmla="*/ 0 f12 1"/>
                <a:gd name="f24" fmla="*/ 0 f13 1"/>
                <a:gd name="f25" fmla="*/ f16 1 f4"/>
                <a:gd name="f26" fmla="*/ 21600 f13 1"/>
                <a:gd name="f27" fmla="*/ f17 1 f4"/>
                <a:gd name="f28" fmla="+- 21600 0 f19"/>
                <a:gd name="f29" fmla="*/ f20 f13 1"/>
                <a:gd name="f30" fmla="*/ f18 f13 1"/>
                <a:gd name="f31" fmla="*/ f19 f12 1"/>
                <a:gd name="f32" fmla="+- f25 0 f3"/>
                <a:gd name="f33" fmla="+- f27 0 f3"/>
                <a:gd name="f34" fmla="*/ f28 f18 1"/>
                <a:gd name="f35" fmla="*/ f34 1 10800"/>
                <a:gd name="f36" fmla="+- f19 f35 0"/>
                <a:gd name="f37" fmla="*/ f36 f12 1"/>
              </a:gdLst>
              <a:ahLst>
                <a:ahXY gdRefX="f0" minX="f7" maxX="f8" gdRefY="f1" minY="f7" maxY="f9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24"/>
                </a:cxn>
                <a:cxn ang="f33">
                  <a:pos x="f31" y="f26"/>
                </a:cxn>
              </a:cxnLst>
              <a:rect l="f23" t="f30" r="f37" b="f29"/>
              <a:pathLst>
                <a:path w="21600" h="21600">
                  <a:moveTo>
                    <a:pt x="f7" y="f18"/>
                  </a:moveTo>
                  <a:lnTo>
                    <a:pt x="f19" y="f18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0"/>
                  </a:lnTo>
                  <a:lnTo>
                    <a:pt x="f7" y="f20"/>
                  </a:lnTo>
                  <a:close/>
                </a:path>
              </a:pathLst>
            </a:custGeom>
            <a:solidFill>
              <a:srgbClr val="AD84C6"/>
            </a:solidFill>
            <a:ln w="15873" cap="flat">
              <a:solidFill>
                <a:srgbClr val="7E5F91"/>
              </a:solidFill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s-E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D3591AB8-A80D-4918-AA69-0E0ADF92751A}"/>
                </a:ext>
              </a:extLst>
            </p:cNvPr>
            <p:cNvSpPr txBox="1"/>
            <p:nvPr/>
          </p:nvSpPr>
          <p:spPr>
            <a:xfrm>
              <a:off x="1250347" y="5537592"/>
              <a:ext cx="1943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Power connector</a:t>
              </a: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8AA278FC-0BA7-4A4E-849A-9C9A2BF2E859}"/>
              </a:ext>
            </a:extLst>
          </p:cNvPr>
          <p:cNvGrpSpPr/>
          <p:nvPr/>
        </p:nvGrpSpPr>
        <p:grpSpPr>
          <a:xfrm>
            <a:off x="1801429" y="4047357"/>
            <a:ext cx="2362514" cy="369332"/>
            <a:chOff x="1801429" y="4047357"/>
            <a:chExt cx="2362514" cy="369332"/>
          </a:xfrm>
        </p:grpSpPr>
        <p:sp>
          <p:nvSpPr>
            <p:cNvPr id="13" name="Flecha: a la derecha 12">
              <a:extLst>
                <a:ext uri="{FF2B5EF4-FFF2-40B4-BE49-F238E27FC236}">
                  <a16:creationId xmlns:a16="http://schemas.microsoft.com/office/drawing/2014/main" id="{96E4C686-6324-4B73-9726-27DEF733FCBA}"/>
                </a:ext>
              </a:extLst>
            </p:cNvPr>
            <p:cNvSpPr/>
            <p:nvPr/>
          </p:nvSpPr>
          <p:spPr>
            <a:xfrm>
              <a:off x="2754148" y="4162280"/>
              <a:ext cx="1409795" cy="147547"/>
            </a:xfrm>
            <a:custGeom>
              <a:avLst>
                <a:gd name="f0" fmla="val 20714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pin 0 f0 21600"/>
                <a:gd name="f15" fmla="pin 0 f1 10800"/>
                <a:gd name="f16" fmla="*/ f10 f2 1"/>
                <a:gd name="f17" fmla="*/ f11 f2 1"/>
                <a:gd name="f18" fmla="val f15"/>
                <a:gd name="f19" fmla="val f14"/>
                <a:gd name="f20" fmla="+- 21600 0 f15"/>
                <a:gd name="f21" fmla="*/ f14 f12 1"/>
                <a:gd name="f22" fmla="*/ f15 f13 1"/>
                <a:gd name="f23" fmla="*/ 0 f12 1"/>
                <a:gd name="f24" fmla="*/ 0 f13 1"/>
                <a:gd name="f25" fmla="*/ f16 1 f4"/>
                <a:gd name="f26" fmla="*/ 21600 f13 1"/>
                <a:gd name="f27" fmla="*/ f17 1 f4"/>
                <a:gd name="f28" fmla="+- 21600 0 f19"/>
                <a:gd name="f29" fmla="*/ f20 f13 1"/>
                <a:gd name="f30" fmla="*/ f18 f13 1"/>
                <a:gd name="f31" fmla="*/ f19 f12 1"/>
                <a:gd name="f32" fmla="+- f25 0 f3"/>
                <a:gd name="f33" fmla="+- f27 0 f3"/>
                <a:gd name="f34" fmla="*/ f28 f18 1"/>
                <a:gd name="f35" fmla="*/ f34 1 10800"/>
                <a:gd name="f36" fmla="+- f19 f35 0"/>
                <a:gd name="f37" fmla="*/ f36 f12 1"/>
              </a:gdLst>
              <a:ahLst>
                <a:ahXY gdRefX="f0" minX="f7" maxX="f8" gdRefY="f1" minY="f7" maxY="f9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24"/>
                </a:cxn>
                <a:cxn ang="f33">
                  <a:pos x="f31" y="f26"/>
                </a:cxn>
              </a:cxnLst>
              <a:rect l="f23" t="f30" r="f37" b="f29"/>
              <a:pathLst>
                <a:path w="21600" h="21600">
                  <a:moveTo>
                    <a:pt x="f7" y="f18"/>
                  </a:moveTo>
                  <a:lnTo>
                    <a:pt x="f19" y="f18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0"/>
                  </a:lnTo>
                  <a:lnTo>
                    <a:pt x="f7" y="f20"/>
                  </a:lnTo>
                  <a:close/>
                </a:path>
              </a:pathLst>
            </a:custGeom>
            <a:solidFill>
              <a:srgbClr val="AD84C6"/>
            </a:solidFill>
            <a:ln w="15873" cap="flat">
              <a:solidFill>
                <a:srgbClr val="7E5F91"/>
              </a:solidFill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s-E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669B5E9A-44DB-4723-BFC8-EE92A70BE3EC}"/>
                </a:ext>
              </a:extLst>
            </p:cNvPr>
            <p:cNvSpPr txBox="1"/>
            <p:nvPr/>
          </p:nvSpPr>
          <p:spPr>
            <a:xfrm>
              <a:off x="1801429" y="4047357"/>
              <a:ext cx="10458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USB port</a:t>
              </a:r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44253DA2-CB59-432F-AF59-C6B2B479FEFD}"/>
              </a:ext>
            </a:extLst>
          </p:cNvPr>
          <p:cNvGrpSpPr/>
          <p:nvPr/>
        </p:nvGrpSpPr>
        <p:grpSpPr>
          <a:xfrm>
            <a:off x="1856177" y="3459946"/>
            <a:ext cx="2778755" cy="369332"/>
            <a:chOff x="1856177" y="3459946"/>
            <a:chExt cx="2778755" cy="369332"/>
          </a:xfrm>
        </p:grpSpPr>
        <p:sp>
          <p:nvSpPr>
            <p:cNvPr id="15" name="Flecha: a la derecha 12">
              <a:extLst>
                <a:ext uri="{FF2B5EF4-FFF2-40B4-BE49-F238E27FC236}">
                  <a16:creationId xmlns:a16="http://schemas.microsoft.com/office/drawing/2014/main" id="{F0BC1515-9988-4BBF-B618-9ECF545BC1F4}"/>
                </a:ext>
              </a:extLst>
            </p:cNvPr>
            <p:cNvSpPr/>
            <p:nvPr/>
          </p:nvSpPr>
          <p:spPr>
            <a:xfrm>
              <a:off x="3225137" y="3586004"/>
              <a:ext cx="1409795" cy="147547"/>
            </a:xfrm>
            <a:custGeom>
              <a:avLst>
                <a:gd name="f0" fmla="val 20714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pin 0 f0 21600"/>
                <a:gd name="f15" fmla="pin 0 f1 10800"/>
                <a:gd name="f16" fmla="*/ f10 f2 1"/>
                <a:gd name="f17" fmla="*/ f11 f2 1"/>
                <a:gd name="f18" fmla="val f15"/>
                <a:gd name="f19" fmla="val f14"/>
                <a:gd name="f20" fmla="+- 21600 0 f15"/>
                <a:gd name="f21" fmla="*/ f14 f12 1"/>
                <a:gd name="f22" fmla="*/ f15 f13 1"/>
                <a:gd name="f23" fmla="*/ 0 f12 1"/>
                <a:gd name="f24" fmla="*/ 0 f13 1"/>
                <a:gd name="f25" fmla="*/ f16 1 f4"/>
                <a:gd name="f26" fmla="*/ 21600 f13 1"/>
                <a:gd name="f27" fmla="*/ f17 1 f4"/>
                <a:gd name="f28" fmla="+- 21600 0 f19"/>
                <a:gd name="f29" fmla="*/ f20 f13 1"/>
                <a:gd name="f30" fmla="*/ f18 f13 1"/>
                <a:gd name="f31" fmla="*/ f19 f12 1"/>
                <a:gd name="f32" fmla="+- f25 0 f3"/>
                <a:gd name="f33" fmla="+- f27 0 f3"/>
                <a:gd name="f34" fmla="*/ f28 f18 1"/>
                <a:gd name="f35" fmla="*/ f34 1 10800"/>
                <a:gd name="f36" fmla="+- f19 f35 0"/>
                <a:gd name="f37" fmla="*/ f36 f12 1"/>
              </a:gdLst>
              <a:ahLst>
                <a:ahXY gdRefX="f0" minX="f7" maxX="f8" gdRefY="f1" minY="f7" maxY="f9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24"/>
                </a:cxn>
                <a:cxn ang="f33">
                  <a:pos x="f31" y="f26"/>
                </a:cxn>
              </a:cxnLst>
              <a:rect l="f23" t="f30" r="f37" b="f29"/>
              <a:pathLst>
                <a:path w="21600" h="21600">
                  <a:moveTo>
                    <a:pt x="f7" y="f18"/>
                  </a:moveTo>
                  <a:lnTo>
                    <a:pt x="f19" y="f18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0"/>
                  </a:lnTo>
                  <a:lnTo>
                    <a:pt x="f7" y="f20"/>
                  </a:lnTo>
                  <a:close/>
                </a:path>
              </a:pathLst>
            </a:custGeom>
            <a:solidFill>
              <a:srgbClr val="AD84C6"/>
            </a:solidFill>
            <a:ln w="15873" cap="flat">
              <a:solidFill>
                <a:srgbClr val="7E5F91"/>
              </a:solidFill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s-E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B4097732-C915-44A5-AB14-DD51059FAEF8}"/>
                </a:ext>
              </a:extLst>
            </p:cNvPr>
            <p:cNvSpPr txBox="1"/>
            <p:nvPr/>
          </p:nvSpPr>
          <p:spPr>
            <a:xfrm>
              <a:off x="1856177" y="3459946"/>
              <a:ext cx="14691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Reset button</a:t>
              </a:r>
            </a:p>
          </p:txBody>
        </p:sp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753641F8-4D85-479E-B452-442FDDE1227C}"/>
              </a:ext>
            </a:extLst>
          </p:cNvPr>
          <p:cNvGrpSpPr/>
          <p:nvPr/>
        </p:nvGrpSpPr>
        <p:grpSpPr>
          <a:xfrm>
            <a:off x="7025001" y="5738271"/>
            <a:ext cx="2584593" cy="405183"/>
            <a:chOff x="7025001" y="5738271"/>
            <a:chExt cx="2584593" cy="405183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3B5F5858-1F81-43DB-8AC2-05C878AE0092}"/>
                </a:ext>
              </a:extLst>
            </p:cNvPr>
            <p:cNvSpPr/>
            <p:nvPr/>
          </p:nvSpPr>
          <p:spPr>
            <a:xfrm>
              <a:off x="7025001" y="5738271"/>
              <a:ext cx="865121" cy="405183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EA5A04AC-421E-4284-B008-603A46D117A6}"/>
                </a:ext>
              </a:extLst>
            </p:cNvPr>
            <p:cNvSpPr txBox="1"/>
            <p:nvPr/>
          </p:nvSpPr>
          <p:spPr>
            <a:xfrm>
              <a:off x="7942319" y="5738271"/>
              <a:ext cx="1667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Analog input</a:t>
              </a:r>
            </a:p>
          </p:txBody>
        </p:sp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7E618424-E6E0-418C-8D9B-94025F22570D}"/>
              </a:ext>
            </a:extLst>
          </p:cNvPr>
          <p:cNvGrpSpPr/>
          <p:nvPr/>
        </p:nvGrpSpPr>
        <p:grpSpPr>
          <a:xfrm>
            <a:off x="6229784" y="5680685"/>
            <a:ext cx="1045810" cy="1029386"/>
            <a:chOff x="6229784" y="5680685"/>
            <a:chExt cx="1045810" cy="1029386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427E1A77-0E3A-4A11-AF30-E37AE5F8DEFF}"/>
                </a:ext>
              </a:extLst>
            </p:cNvPr>
            <p:cNvSpPr/>
            <p:nvPr/>
          </p:nvSpPr>
          <p:spPr>
            <a:xfrm>
              <a:off x="6360898" y="5680685"/>
              <a:ext cx="469976" cy="405183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106F060A-91FD-400C-9A51-7AFE71707279}"/>
                </a:ext>
              </a:extLst>
            </p:cNvPr>
            <p:cNvSpPr txBox="1"/>
            <p:nvPr/>
          </p:nvSpPr>
          <p:spPr>
            <a:xfrm>
              <a:off x="6229784" y="6063740"/>
              <a:ext cx="10458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Power</a:t>
              </a:r>
            </a:p>
            <a:p>
              <a:r>
                <a:rPr lang="en-US" dirty="0"/>
                <a:t>input</a:t>
              </a:r>
            </a:p>
          </p:txBody>
        </p:sp>
      </p:grpSp>
      <p:grpSp>
        <p:nvGrpSpPr>
          <p:cNvPr id="1024" name="Grupo 1023">
            <a:extLst>
              <a:ext uri="{FF2B5EF4-FFF2-40B4-BE49-F238E27FC236}">
                <a16:creationId xmlns:a16="http://schemas.microsoft.com/office/drawing/2014/main" id="{C1303C20-04E9-471B-BDA0-63CE5E3C5F34}"/>
              </a:ext>
            </a:extLst>
          </p:cNvPr>
          <p:cNvGrpSpPr/>
          <p:nvPr/>
        </p:nvGrpSpPr>
        <p:grpSpPr>
          <a:xfrm>
            <a:off x="8010763" y="5167920"/>
            <a:ext cx="3991421" cy="369332"/>
            <a:chOff x="8010763" y="5167920"/>
            <a:chExt cx="3991421" cy="369332"/>
          </a:xfrm>
        </p:grpSpPr>
        <p:sp>
          <p:nvSpPr>
            <p:cNvPr id="21" name="Flecha: a la derecha 12">
              <a:extLst>
                <a:ext uri="{FF2B5EF4-FFF2-40B4-BE49-F238E27FC236}">
                  <a16:creationId xmlns:a16="http://schemas.microsoft.com/office/drawing/2014/main" id="{AC67756B-C7EF-4357-A9C6-F37656D733AC}"/>
                </a:ext>
              </a:extLst>
            </p:cNvPr>
            <p:cNvSpPr/>
            <p:nvPr/>
          </p:nvSpPr>
          <p:spPr>
            <a:xfrm rot="10800000">
              <a:off x="8010763" y="5268548"/>
              <a:ext cx="1409795" cy="147547"/>
            </a:xfrm>
            <a:custGeom>
              <a:avLst>
                <a:gd name="f0" fmla="val 20714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pin 0 f0 21600"/>
                <a:gd name="f15" fmla="pin 0 f1 10800"/>
                <a:gd name="f16" fmla="*/ f10 f2 1"/>
                <a:gd name="f17" fmla="*/ f11 f2 1"/>
                <a:gd name="f18" fmla="val f15"/>
                <a:gd name="f19" fmla="val f14"/>
                <a:gd name="f20" fmla="+- 21600 0 f15"/>
                <a:gd name="f21" fmla="*/ f14 f12 1"/>
                <a:gd name="f22" fmla="*/ f15 f13 1"/>
                <a:gd name="f23" fmla="*/ 0 f12 1"/>
                <a:gd name="f24" fmla="*/ 0 f13 1"/>
                <a:gd name="f25" fmla="*/ f16 1 f4"/>
                <a:gd name="f26" fmla="*/ 21600 f13 1"/>
                <a:gd name="f27" fmla="*/ f17 1 f4"/>
                <a:gd name="f28" fmla="+- 21600 0 f19"/>
                <a:gd name="f29" fmla="*/ f20 f13 1"/>
                <a:gd name="f30" fmla="*/ f18 f13 1"/>
                <a:gd name="f31" fmla="*/ f19 f12 1"/>
                <a:gd name="f32" fmla="+- f25 0 f3"/>
                <a:gd name="f33" fmla="+- f27 0 f3"/>
                <a:gd name="f34" fmla="*/ f28 f18 1"/>
                <a:gd name="f35" fmla="*/ f34 1 10800"/>
                <a:gd name="f36" fmla="+- f19 f35 0"/>
                <a:gd name="f37" fmla="*/ f36 f12 1"/>
              </a:gdLst>
              <a:ahLst>
                <a:ahXY gdRefX="f0" minX="f7" maxX="f8" gdRefY="f1" minY="f7" maxY="f9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24"/>
                </a:cxn>
                <a:cxn ang="f33">
                  <a:pos x="f31" y="f26"/>
                </a:cxn>
              </a:cxnLst>
              <a:rect l="f23" t="f30" r="f37" b="f29"/>
              <a:pathLst>
                <a:path w="21600" h="21600">
                  <a:moveTo>
                    <a:pt x="f7" y="f18"/>
                  </a:moveTo>
                  <a:lnTo>
                    <a:pt x="f19" y="f18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0"/>
                  </a:lnTo>
                  <a:lnTo>
                    <a:pt x="f7" y="f20"/>
                  </a:lnTo>
                  <a:close/>
                </a:path>
              </a:pathLst>
            </a:custGeom>
            <a:solidFill>
              <a:srgbClr val="AD84C6"/>
            </a:solidFill>
            <a:ln w="15873" cap="flat">
              <a:solidFill>
                <a:srgbClr val="7E5F91"/>
              </a:solidFill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s-E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362039C0-EEC6-4E4D-936A-72C00EBB294E}"/>
                </a:ext>
              </a:extLst>
            </p:cNvPr>
            <p:cNvSpPr txBox="1"/>
            <p:nvPr/>
          </p:nvSpPr>
          <p:spPr>
            <a:xfrm>
              <a:off x="9485481" y="5167920"/>
              <a:ext cx="25167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Microcontroller </a:t>
              </a:r>
              <a:r>
                <a:rPr lang="en-US" dirty="0" err="1"/>
                <a:t>ATmega</a:t>
              </a:r>
              <a:endParaRPr lang="en-US" dirty="0"/>
            </a:p>
          </p:txBody>
        </p:sp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70BBC4F7-02E8-45DB-B31C-968FDA433D83}"/>
              </a:ext>
            </a:extLst>
          </p:cNvPr>
          <p:cNvGrpSpPr/>
          <p:nvPr/>
        </p:nvGrpSpPr>
        <p:grpSpPr>
          <a:xfrm>
            <a:off x="5983985" y="3431070"/>
            <a:ext cx="4627087" cy="436348"/>
            <a:chOff x="5983985" y="3431070"/>
            <a:chExt cx="4627087" cy="436348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83945517-3B42-4CD7-8650-843D501F87B6}"/>
                </a:ext>
              </a:extLst>
            </p:cNvPr>
            <p:cNvSpPr/>
            <p:nvPr/>
          </p:nvSpPr>
          <p:spPr>
            <a:xfrm>
              <a:off x="5983985" y="3431070"/>
              <a:ext cx="2026778" cy="405183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09F2FE5A-D4B5-466C-8A7F-9FF56AC72AD7}"/>
                </a:ext>
              </a:extLst>
            </p:cNvPr>
            <p:cNvSpPr txBox="1"/>
            <p:nvPr/>
          </p:nvSpPr>
          <p:spPr>
            <a:xfrm>
              <a:off x="8094369" y="3498086"/>
              <a:ext cx="25167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Digital input/output</a:t>
              </a:r>
            </a:p>
          </p:txBody>
        </p:sp>
      </p:grpSp>
      <p:grpSp>
        <p:nvGrpSpPr>
          <p:cNvPr id="1025" name="Grupo 1024">
            <a:extLst>
              <a:ext uri="{FF2B5EF4-FFF2-40B4-BE49-F238E27FC236}">
                <a16:creationId xmlns:a16="http://schemas.microsoft.com/office/drawing/2014/main" id="{3A3C6330-0C60-4553-9B36-22AE065D13E4}"/>
              </a:ext>
            </a:extLst>
          </p:cNvPr>
          <p:cNvGrpSpPr/>
          <p:nvPr/>
        </p:nvGrpSpPr>
        <p:grpSpPr>
          <a:xfrm>
            <a:off x="7716004" y="4047838"/>
            <a:ext cx="3926498" cy="369332"/>
            <a:chOff x="7716004" y="4047838"/>
            <a:chExt cx="3926498" cy="369332"/>
          </a:xfrm>
        </p:grpSpPr>
        <p:sp>
          <p:nvSpPr>
            <p:cNvPr id="27" name="Flecha: a la derecha 12">
              <a:extLst>
                <a:ext uri="{FF2B5EF4-FFF2-40B4-BE49-F238E27FC236}">
                  <a16:creationId xmlns:a16="http://schemas.microsoft.com/office/drawing/2014/main" id="{4EB4B791-2F57-4E2D-AAC8-E190AE942D0E}"/>
                </a:ext>
              </a:extLst>
            </p:cNvPr>
            <p:cNvSpPr/>
            <p:nvPr/>
          </p:nvSpPr>
          <p:spPr>
            <a:xfrm rot="10800000">
              <a:off x="7716004" y="4165628"/>
              <a:ext cx="1409795" cy="147547"/>
            </a:xfrm>
            <a:custGeom>
              <a:avLst>
                <a:gd name="f0" fmla="val 20714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pin 0 f0 21600"/>
                <a:gd name="f15" fmla="pin 0 f1 10800"/>
                <a:gd name="f16" fmla="*/ f10 f2 1"/>
                <a:gd name="f17" fmla="*/ f11 f2 1"/>
                <a:gd name="f18" fmla="val f15"/>
                <a:gd name="f19" fmla="val f14"/>
                <a:gd name="f20" fmla="+- 21600 0 f15"/>
                <a:gd name="f21" fmla="*/ f14 f12 1"/>
                <a:gd name="f22" fmla="*/ f15 f13 1"/>
                <a:gd name="f23" fmla="*/ 0 f12 1"/>
                <a:gd name="f24" fmla="*/ 0 f13 1"/>
                <a:gd name="f25" fmla="*/ f16 1 f4"/>
                <a:gd name="f26" fmla="*/ 21600 f13 1"/>
                <a:gd name="f27" fmla="*/ f17 1 f4"/>
                <a:gd name="f28" fmla="+- 21600 0 f19"/>
                <a:gd name="f29" fmla="*/ f20 f13 1"/>
                <a:gd name="f30" fmla="*/ f18 f13 1"/>
                <a:gd name="f31" fmla="*/ f19 f12 1"/>
                <a:gd name="f32" fmla="+- f25 0 f3"/>
                <a:gd name="f33" fmla="+- f27 0 f3"/>
                <a:gd name="f34" fmla="*/ f28 f18 1"/>
                <a:gd name="f35" fmla="*/ f34 1 10800"/>
                <a:gd name="f36" fmla="+- f19 f35 0"/>
                <a:gd name="f37" fmla="*/ f36 f12 1"/>
              </a:gdLst>
              <a:ahLst>
                <a:ahXY gdRefX="f0" minX="f7" maxX="f8" gdRefY="f1" minY="f7" maxY="f9">
                  <a:pos x="f21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24"/>
                </a:cxn>
                <a:cxn ang="f33">
                  <a:pos x="f31" y="f26"/>
                </a:cxn>
              </a:cxnLst>
              <a:rect l="f23" t="f30" r="f37" b="f29"/>
              <a:pathLst>
                <a:path w="21600" h="21600">
                  <a:moveTo>
                    <a:pt x="f7" y="f18"/>
                  </a:moveTo>
                  <a:lnTo>
                    <a:pt x="f19" y="f18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0"/>
                  </a:lnTo>
                  <a:lnTo>
                    <a:pt x="f7" y="f20"/>
                  </a:lnTo>
                  <a:close/>
                </a:path>
              </a:pathLst>
            </a:custGeom>
            <a:solidFill>
              <a:srgbClr val="AD84C6"/>
            </a:solidFill>
            <a:ln w="15873" cap="flat">
              <a:solidFill>
                <a:srgbClr val="7E5F91"/>
              </a:solidFill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s-ES" sz="18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endParaRP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0D6B329E-7EEB-4B57-93B3-38E2642354EA}"/>
                </a:ext>
              </a:extLst>
            </p:cNvPr>
            <p:cNvSpPr txBox="1"/>
            <p:nvPr/>
          </p:nvSpPr>
          <p:spPr>
            <a:xfrm>
              <a:off x="9125799" y="4047838"/>
              <a:ext cx="25167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Power LED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65390-67D7-40FD-98B9-14AF81A022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677" y="542066"/>
            <a:ext cx="9905996" cy="1478566"/>
          </a:xfrm>
        </p:spPr>
        <p:txBody>
          <a:bodyPr/>
          <a:lstStyle/>
          <a:p>
            <a:pPr lvl="0"/>
            <a:r>
              <a:rPr lang="es-ES" dirty="0" err="1">
                <a:solidFill>
                  <a:srgbClr val="000000"/>
                </a:solidFill>
              </a:rPr>
              <a:t>ARDUino</a:t>
            </a:r>
            <a:r>
              <a:rPr lang="es-ES" dirty="0">
                <a:solidFill>
                  <a:srgbClr val="000000"/>
                </a:solidFill>
              </a:rPr>
              <a:t> hardware</a:t>
            </a:r>
          </a:p>
        </p:txBody>
      </p:sp>
      <p:sp>
        <p:nvSpPr>
          <p:cNvPr id="4" name="Marcador de número de diapositiva 4">
            <a:extLst>
              <a:ext uri="{FF2B5EF4-FFF2-40B4-BE49-F238E27FC236}">
                <a16:creationId xmlns:a16="http://schemas.microsoft.com/office/drawing/2014/main" id="{2E1659A9-7F45-4772-8722-C2313E0BBF01}"/>
              </a:ext>
            </a:extLst>
          </p:cNvPr>
          <p:cNvSpPr txBox="1"/>
          <p:nvPr/>
        </p:nvSpPr>
        <p:spPr>
          <a:xfrm>
            <a:off x="10276319" y="5883277"/>
            <a:ext cx="771086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DC1FBAA-86A2-4F73-B775-57F4161A0B94}" type="slidenum">
              <a:t>4</a:t>
            </a:fld>
            <a:endParaRPr lang="es-ES" sz="1050" b="0" i="0" u="none" strike="noStrike" kern="1200" cap="none" spc="0" baseline="0">
              <a:solidFill>
                <a:srgbClr val="FFFFFF"/>
              </a:solidFill>
              <a:uFillTx/>
              <a:latin typeface="Tw Cen MT"/>
            </a:endParaRP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E5D7E947-F5BA-45EF-AA7F-19E713381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5745" y="699902"/>
            <a:ext cx="6342008" cy="593999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4B9972C-5D31-4A85-A001-330775953F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571"/>
          <a:stretch/>
        </p:blipFill>
        <p:spPr>
          <a:xfrm>
            <a:off x="629677" y="2097084"/>
            <a:ext cx="4075719" cy="90410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F294CE2-5EC1-4B23-A4C9-1FC36ED98C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34" r="39326"/>
          <a:stretch/>
        </p:blipFill>
        <p:spPr>
          <a:xfrm>
            <a:off x="810366" y="3494266"/>
            <a:ext cx="3345500" cy="90410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B7CB7AD-9FAB-4870-9BDE-CA07B4021B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623" r="20691"/>
          <a:stretch/>
        </p:blipFill>
        <p:spPr>
          <a:xfrm>
            <a:off x="1350611" y="4672545"/>
            <a:ext cx="2400072" cy="904106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0BCE58D0-4434-4E33-9D2D-907BDF218CA9}"/>
              </a:ext>
            </a:extLst>
          </p:cNvPr>
          <p:cNvSpPr/>
          <p:nvPr/>
        </p:nvSpPr>
        <p:spPr>
          <a:xfrm>
            <a:off x="850221" y="6428399"/>
            <a:ext cx="423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https://www.arduino.cc/en/Main/Products</a:t>
            </a:r>
          </a:p>
        </p:txBody>
      </p:sp>
    </p:spTree>
    <p:extLst>
      <p:ext uri="{BB962C8B-B14F-4D97-AF65-F5344CB8AC3E}">
        <p14:creationId xmlns:p14="http://schemas.microsoft.com/office/powerpoint/2010/main" val="1193950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A604E7-781D-4573-95D6-BC4D6662B88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ES" dirty="0" err="1">
                <a:solidFill>
                  <a:srgbClr val="000000"/>
                </a:solidFill>
              </a:rPr>
              <a:t>Very</a:t>
            </a:r>
            <a:r>
              <a:rPr lang="es-ES" dirty="0">
                <a:solidFill>
                  <a:srgbClr val="000000"/>
                </a:solidFill>
              </a:rPr>
              <a:t> </a:t>
            </a:r>
            <a:r>
              <a:rPr lang="es-ES" dirty="0" err="1">
                <a:solidFill>
                  <a:srgbClr val="000000"/>
                </a:solidFill>
              </a:rPr>
              <a:t>basic</a:t>
            </a:r>
            <a:r>
              <a:rPr lang="es-ES" dirty="0">
                <a:solidFill>
                  <a:srgbClr val="000000"/>
                </a:solidFill>
              </a:rPr>
              <a:t> </a:t>
            </a:r>
            <a:r>
              <a:rPr lang="es-ES" dirty="0" err="1">
                <a:solidFill>
                  <a:srgbClr val="000000"/>
                </a:solidFill>
              </a:rPr>
              <a:t>principles</a:t>
            </a:r>
            <a:r>
              <a:rPr lang="es-ES" dirty="0">
                <a:solidFill>
                  <a:srgbClr val="000000"/>
                </a:solidFill>
              </a:rPr>
              <a:t> </a:t>
            </a:r>
            <a:r>
              <a:rPr lang="es-ES" dirty="0" err="1">
                <a:solidFill>
                  <a:srgbClr val="000000"/>
                </a:solidFill>
              </a:rPr>
              <a:t>of</a:t>
            </a:r>
            <a:r>
              <a:rPr lang="es-ES" dirty="0">
                <a:solidFill>
                  <a:srgbClr val="000000"/>
                </a:solidFill>
              </a:rPr>
              <a:t> </a:t>
            </a:r>
            <a:r>
              <a:rPr lang="es-ES" dirty="0" err="1">
                <a:solidFill>
                  <a:srgbClr val="000000"/>
                </a:solidFill>
              </a:rPr>
              <a:t>electronics</a:t>
            </a:r>
            <a:r>
              <a:rPr lang="es-ES" dirty="0">
                <a:solidFill>
                  <a:srgbClr val="000000"/>
                </a:solidFill>
              </a:rPr>
              <a:t> (I)</a:t>
            </a:r>
          </a:p>
        </p:txBody>
      </p:sp>
      <p:pic>
        <p:nvPicPr>
          <p:cNvPr id="5122" name="Picture 2" descr="https://upload.wikimedia.org/wikipedia/commons/thumb/7/76/Circuito_LED.svg/200px-Circuito_LED.svg.png">
            <a:extLst>
              <a:ext uri="{FF2B5EF4-FFF2-40B4-BE49-F238E27FC236}">
                <a16:creationId xmlns:a16="http://schemas.microsoft.com/office/drawing/2014/main" id="{AECE3D7F-4505-4865-A0D7-54FDFC86B1A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08" y="2516613"/>
            <a:ext cx="3549228" cy="354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9A953AB-8AA6-4AEA-A2C8-10785A8F59BF}"/>
              </a:ext>
            </a:extLst>
          </p:cNvPr>
          <p:cNvSpPr txBox="1"/>
          <p:nvPr/>
        </p:nvSpPr>
        <p:spPr>
          <a:xfrm>
            <a:off x="5250956" y="2896513"/>
            <a:ext cx="45008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Ohm’s Law: </a:t>
            </a:r>
          </a:p>
          <a:p>
            <a:pPr algn="ctr"/>
            <a:r>
              <a:rPr lang="en-US" dirty="0"/>
              <a:t>V = I x R</a:t>
            </a:r>
          </a:p>
          <a:p>
            <a:endParaRPr lang="en-US" dirty="0"/>
          </a:p>
          <a:p>
            <a:r>
              <a:rPr lang="en-US" dirty="0"/>
              <a:t>I (A): intensity (current) is the quantity of electric charge that travels along the circuit.</a:t>
            </a:r>
          </a:p>
          <a:p>
            <a:r>
              <a:rPr lang="en-US" dirty="0"/>
              <a:t>V (V): voltage is the difference in energy between two points of the circuit.</a:t>
            </a:r>
          </a:p>
          <a:p>
            <a:r>
              <a:rPr lang="en-US" dirty="0"/>
              <a:t>R(Ω): resistance is the tendency to resist the flow of charge.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8A71125-A4B7-4CF6-B317-72B93932B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6343" y="3323817"/>
            <a:ext cx="2019165" cy="173071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A604E7-781D-4573-95D6-BC4D6662B88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ES" dirty="0" err="1">
                <a:solidFill>
                  <a:srgbClr val="000000"/>
                </a:solidFill>
              </a:rPr>
              <a:t>Very</a:t>
            </a:r>
            <a:r>
              <a:rPr lang="es-ES" dirty="0">
                <a:solidFill>
                  <a:srgbClr val="000000"/>
                </a:solidFill>
              </a:rPr>
              <a:t> </a:t>
            </a:r>
            <a:r>
              <a:rPr lang="es-ES" dirty="0" err="1">
                <a:solidFill>
                  <a:srgbClr val="000000"/>
                </a:solidFill>
              </a:rPr>
              <a:t>basic</a:t>
            </a:r>
            <a:r>
              <a:rPr lang="es-ES" dirty="0">
                <a:solidFill>
                  <a:srgbClr val="000000"/>
                </a:solidFill>
              </a:rPr>
              <a:t> </a:t>
            </a:r>
            <a:r>
              <a:rPr lang="es-ES" dirty="0" err="1">
                <a:solidFill>
                  <a:srgbClr val="000000"/>
                </a:solidFill>
              </a:rPr>
              <a:t>principles</a:t>
            </a:r>
            <a:r>
              <a:rPr lang="es-ES" dirty="0">
                <a:solidFill>
                  <a:srgbClr val="000000"/>
                </a:solidFill>
              </a:rPr>
              <a:t> </a:t>
            </a:r>
            <a:r>
              <a:rPr lang="es-ES" dirty="0" err="1">
                <a:solidFill>
                  <a:srgbClr val="000000"/>
                </a:solidFill>
              </a:rPr>
              <a:t>of</a:t>
            </a:r>
            <a:r>
              <a:rPr lang="es-ES" dirty="0">
                <a:solidFill>
                  <a:srgbClr val="000000"/>
                </a:solidFill>
              </a:rPr>
              <a:t> </a:t>
            </a:r>
            <a:r>
              <a:rPr lang="es-ES" dirty="0" err="1">
                <a:solidFill>
                  <a:srgbClr val="000000"/>
                </a:solidFill>
              </a:rPr>
              <a:t>electronics</a:t>
            </a:r>
            <a:r>
              <a:rPr lang="es-ES" dirty="0">
                <a:solidFill>
                  <a:srgbClr val="000000"/>
                </a:solidFill>
              </a:rPr>
              <a:t> (II)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B434AD4-BF62-40F4-9ED2-18BC82A32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>
                <a:solidFill>
                  <a:schemeClr val="tx1"/>
                </a:solidFill>
              </a:rPr>
              <a:t>An</a:t>
            </a:r>
            <a:r>
              <a:rPr lang="es-ES" b="1" dirty="0">
                <a:solidFill>
                  <a:schemeClr val="tx1"/>
                </a:solidFill>
              </a:rPr>
              <a:t> </a:t>
            </a:r>
            <a:r>
              <a:rPr lang="es-ES" b="1" dirty="0" err="1">
                <a:solidFill>
                  <a:schemeClr val="tx1"/>
                </a:solidFill>
              </a:rPr>
              <a:t>example</a:t>
            </a:r>
            <a:r>
              <a:rPr lang="es-ES" b="1" dirty="0">
                <a:solidFill>
                  <a:schemeClr val="tx1"/>
                </a:solidFill>
              </a:rPr>
              <a:t> </a:t>
            </a:r>
            <a:r>
              <a:rPr lang="es-ES" b="1" dirty="0" err="1">
                <a:solidFill>
                  <a:schemeClr val="tx1"/>
                </a:solidFill>
              </a:rPr>
              <a:t>of</a:t>
            </a:r>
            <a:r>
              <a:rPr lang="es-ES" b="1" dirty="0">
                <a:solidFill>
                  <a:schemeClr val="tx1"/>
                </a:solidFill>
              </a:rPr>
              <a:t> </a:t>
            </a:r>
            <a:r>
              <a:rPr lang="es-ES" b="1" dirty="0" err="1">
                <a:solidFill>
                  <a:schemeClr val="tx1"/>
                </a:solidFill>
              </a:rPr>
              <a:t>why</a:t>
            </a:r>
            <a:r>
              <a:rPr lang="es-ES" b="1" dirty="0">
                <a:solidFill>
                  <a:schemeClr val="tx1"/>
                </a:solidFill>
              </a:rPr>
              <a:t> </a:t>
            </a:r>
            <a:r>
              <a:rPr lang="es-ES" b="1" dirty="0" err="1">
                <a:solidFill>
                  <a:schemeClr val="tx1"/>
                </a:solidFill>
              </a:rPr>
              <a:t>we</a:t>
            </a:r>
            <a:r>
              <a:rPr lang="es-ES" b="1" dirty="0">
                <a:solidFill>
                  <a:schemeClr val="tx1"/>
                </a:solidFill>
              </a:rPr>
              <a:t> </a:t>
            </a:r>
            <a:r>
              <a:rPr lang="es-ES" b="1" dirty="0" err="1">
                <a:solidFill>
                  <a:schemeClr val="tx1"/>
                </a:solidFill>
              </a:rPr>
              <a:t>need</a:t>
            </a:r>
            <a:r>
              <a:rPr lang="es-ES" b="1" dirty="0">
                <a:solidFill>
                  <a:schemeClr val="tx1"/>
                </a:solidFill>
              </a:rPr>
              <a:t> </a:t>
            </a:r>
            <a:r>
              <a:rPr lang="es-ES" b="1" dirty="0" err="1">
                <a:solidFill>
                  <a:schemeClr val="tx1"/>
                </a:solidFill>
              </a:rPr>
              <a:t>to</a:t>
            </a:r>
            <a:r>
              <a:rPr lang="es-ES" b="1" dirty="0">
                <a:solidFill>
                  <a:schemeClr val="tx1"/>
                </a:solidFill>
              </a:rPr>
              <a:t> </a:t>
            </a:r>
            <a:r>
              <a:rPr lang="es-ES" b="1" dirty="0" err="1">
                <a:solidFill>
                  <a:schemeClr val="tx1"/>
                </a:solidFill>
              </a:rPr>
              <a:t>know</a:t>
            </a:r>
            <a:r>
              <a:rPr lang="es-ES" b="1" dirty="0">
                <a:solidFill>
                  <a:schemeClr val="tx1"/>
                </a:solidFill>
              </a:rPr>
              <a:t> </a:t>
            </a:r>
            <a:r>
              <a:rPr lang="es-ES" b="1" dirty="0" err="1">
                <a:solidFill>
                  <a:schemeClr val="tx1"/>
                </a:solidFill>
              </a:rPr>
              <a:t>Ohm’s</a:t>
            </a:r>
            <a:r>
              <a:rPr lang="es-ES" b="1" dirty="0">
                <a:solidFill>
                  <a:schemeClr val="tx1"/>
                </a:solidFill>
              </a:rPr>
              <a:t> </a:t>
            </a:r>
            <a:r>
              <a:rPr lang="es-ES" b="1" dirty="0" err="1">
                <a:solidFill>
                  <a:schemeClr val="tx1"/>
                </a:solidFill>
              </a:rPr>
              <a:t>law</a:t>
            </a:r>
            <a:r>
              <a:rPr lang="es-ES" b="1" dirty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</a:rPr>
              <a:t>V = 5 V (Arduino </a:t>
            </a:r>
            <a:r>
              <a:rPr lang="es-ES" dirty="0" err="1">
                <a:solidFill>
                  <a:schemeClr val="tx1"/>
                </a:solidFill>
              </a:rPr>
              <a:t>board</a:t>
            </a:r>
            <a:r>
              <a:rPr lang="es-ES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</a:rPr>
              <a:t>I = 30 mA (0,03 A) (LED máximum </a:t>
            </a:r>
            <a:r>
              <a:rPr lang="es-ES" dirty="0" err="1">
                <a:solidFill>
                  <a:schemeClr val="tx1"/>
                </a:solidFill>
              </a:rPr>
              <a:t>supported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current</a:t>
            </a:r>
            <a:r>
              <a:rPr lang="es-ES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</a:rPr>
              <a:t>R ?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0AA7774-0EA4-4A10-8547-675378B01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519" y="4421097"/>
            <a:ext cx="2019165" cy="17307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56B5EFE7-909F-45A1-9872-219E6437EABD}"/>
                  </a:ext>
                </a:extLst>
              </p:cNvPr>
              <p:cNvSpPr txBox="1"/>
              <p:nvPr/>
            </p:nvSpPr>
            <p:spPr>
              <a:xfrm>
                <a:off x="4248442" y="5038175"/>
                <a:ext cx="4192173" cy="622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0.03</m:t>
                        </m:r>
                      </m:den>
                    </m:f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s-ES" sz="2400" b="1" dirty="0"/>
                  <a:t>166</a:t>
                </a:r>
                <a:r>
                  <a:rPr lang="el-GR" sz="2400" b="1" dirty="0"/>
                  <a:t>Ω</a:t>
                </a:r>
                <a:endParaRPr lang="es-ES" sz="2400" b="1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56B5EFE7-909F-45A1-9872-219E6437E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442" y="5038175"/>
                <a:ext cx="4192173" cy="622222"/>
              </a:xfrm>
              <a:prstGeom prst="rect">
                <a:avLst/>
              </a:prstGeom>
              <a:blipFill>
                <a:blip r:embed="rId3"/>
                <a:stretch>
                  <a:fillRect b="-873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B2FE9348-771A-4444-93D4-43ED648DCFE7}"/>
              </a:ext>
            </a:extLst>
          </p:cNvPr>
          <p:cNvCxnSpPr/>
          <p:nvPr/>
        </p:nvCxnSpPr>
        <p:spPr>
          <a:xfrm flipV="1">
            <a:off x="7315200" y="4015409"/>
            <a:ext cx="1125415" cy="11794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D83BEE95-DF24-4D19-A8EF-AE5D25302CE0}"/>
              </a:ext>
            </a:extLst>
          </p:cNvPr>
          <p:cNvSpPr txBox="1"/>
          <p:nvPr/>
        </p:nvSpPr>
        <p:spPr>
          <a:xfrm>
            <a:off x="8534400" y="3830743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R &gt; 116</a:t>
            </a:r>
            <a:r>
              <a:rPr lang="el-GR" dirty="0"/>
              <a:t>Ω</a:t>
            </a:r>
            <a:endParaRPr lang="es-ES" dirty="0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44A095C2-7E8D-493B-A939-0286101E8928}"/>
              </a:ext>
            </a:extLst>
          </p:cNvPr>
          <p:cNvCxnSpPr>
            <a:cxnSpLocks/>
          </p:cNvCxnSpPr>
          <p:nvPr/>
        </p:nvCxnSpPr>
        <p:spPr>
          <a:xfrm flipV="1">
            <a:off x="7467600" y="5085369"/>
            <a:ext cx="854765" cy="2618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F778602-7742-482E-950D-9B1DFC835C59}"/>
              </a:ext>
            </a:extLst>
          </p:cNvPr>
          <p:cNvSpPr txBox="1"/>
          <p:nvPr/>
        </p:nvSpPr>
        <p:spPr>
          <a:xfrm>
            <a:off x="8382906" y="4929506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R &gt;&gt; 116</a:t>
            </a:r>
            <a:r>
              <a:rPr lang="el-GR" dirty="0"/>
              <a:t>Ω</a:t>
            </a:r>
            <a:endParaRPr lang="es-ES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925D287B-035D-49D6-857B-834A7AB67AC5}"/>
              </a:ext>
            </a:extLst>
          </p:cNvPr>
          <p:cNvCxnSpPr>
            <a:cxnSpLocks/>
          </p:cNvCxnSpPr>
          <p:nvPr/>
        </p:nvCxnSpPr>
        <p:spPr>
          <a:xfrm>
            <a:off x="7315200" y="5647147"/>
            <a:ext cx="1125415" cy="5046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D9869E9-9889-469D-BC16-87AE8578917A}"/>
              </a:ext>
            </a:extLst>
          </p:cNvPr>
          <p:cNvSpPr txBox="1"/>
          <p:nvPr/>
        </p:nvSpPr>
        <p:spPr>
          <a:xfrm>
            <a:off x="8440615" y="5972698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R &lt; 116</a:t>
            </a:r>
            <a:r>
              <a:rPr lang="el-GR" dirty="0"/>
              <a:t>Ω</a:t>
            </a:r>
            <a:endParaRPr lang="es-ES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BB1B5ED-0817-449E-975D-9D33CC83D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9732" y="3591387"/>
            <a:ext cx="829710" cy="82971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2DF741D3-4630-4C36-8B2E-391582F70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6755" y="4518190"/>
            <a:ext cx="905134" cy="90917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9FA25F34-5F3C-4C93-87B2-15646A6934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381" y="5484702"/>
            <a:ext cx="1898799" cy="129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38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30922A-B777-490A-A3CE-6093859A76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ES" dirty="0" err="1">
                <a:solidFill>
                  <a:srgbClr val="000000"/>
                </a:solidFill>
              </a:rPr>
              <a:t>about</a:t>
            </a:r>
            <a:r>
              <a:rPr lang="es-ES" dirty="0">
                <a:solidFill>
                  <a:srgbClr val="000000"/>
                </a:solidFill>
              </a:rPr>
              <a:t> </a:t>
            </a:r>
            <a:r>
              <a:rPr lang="es-ES" dirty="0" err="1">
                <a:solidFill>
                  <a:srgbClr val="000000"/>
                </a:solidFill>
              </a:rPr>
              <a:t>resistors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F4FA8B-C468-4F44-BC0B-222C5661082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97604" y="1970240"/>
            <a:ext cx="4998396" cy="3541718"/>
          </a:xfrm>
        </p:spPr>
        <p:txBody>
          <a:bodyPr/>
          <a:lstStyle/>
          <a:p>
            <a:pPr marL="0" lvl="0" indent="0">
              <a:buNone/>
            </a:pPr>
            <a:r>
              <a:rPr lang="es-ES" dirty="0" err="1">
                <a:solidFill>
                  <a:srgbClr val="000000"/>
                </a:solidFill>
              </a:rPr>
              <a:t>Resistors</a:t>
            </a:r>
            <a:r>
              <a:rPr lang="es-ES" dirty="0">
                <a:solidFill>
                  <a:srgbClr val="000000"/>
                </a:solidFill>
              </a:rPr>
              <a:t> </a:t>
            </a:r>
            <a:r>
              <a:rPr lang="es-ES" dirty="0" err="1">
                <a:solidFill>
                  <a:srgbClr val="000000"/>
                </a:solidFill>
              </a:rPr>
              <a:t>transform</a:t>
            </a:r>
            <a:r>
              <a:rPr lang="es-ES" dirty="0">
                <a:solidFill>
                  <a:srgbClr val="000000"/>
                </a:solidFill>
              </a:rPr>
              <a:t> </a:t>
            </a:r>
            <a:r>
              <a:rPr lang="es-ES" dirty="0" err="1">
                <a:solidFill>
                  <a:srgbClr val="000000"/>
                </a:solidFill>
              </a:rPr>
              <a:t>electricity</a:t>
            </a:r>
            <a:r>
              <a:rPr lang="es-ES" dirty="0">
                <a:solidFill>
                  <a:srgbClr val="000000"/>
                </a:solidFill>
              </a:rPr>
              <a:t> </a:t>
            </a:r>
            <a:r>
              <a:rPr lang="es-ES" dirty="0" err="1">
                <a:solidFill>
                  <a:srgbClr val="000000"/>
                </a:solidFill>
              </a:rPr>
              <a:t>into</a:t>
            </a:r>
            <a:r>
              <a:rPr lang="es-ES" dirty="0">
                <a:solidFill>
                  <a:srgbClr val="000000"/>
                </a:solidFill>
              </a:rPr>
              <a:t> </a:t>
            </a:r>
            <a:r>
              <a:rPr lang="es-ES" dirty="0" err="1">
                <a:solidFill>
                  <a:srgbClr val="000000"/>
                </a:solidFill>
              </a:rPr>
              <a:t>heat</a:t>
            </a:r>
            <a:r>
              <a:rPr lang="es-ES" dirty="0">
                <a:solidFill>
                  <a:srgbClr val="000000"/>
                </a:solidFill>
              </a:rPr>
              <a:t>:</a:t>
            </a:r>
          </a:p>
        </p:txBody>
      </p:sp>
      <p:sp>
        <p:nvSpPr>
          <p:cNvPr id="4" name="Marcador de número de diapositiva 4">
            <a:extLst>
              <a:ext uri="{FF2B5EF4-FFF2-40B4-BE49-F238E27FC236}">
                <a16:creationId xmlns:a16="http://schemas.microsoft.com/office/drawing/2014/main" id="{267B5776-9B6A-47B4-8642-CABAA1380194}"/>
              </a:ext>
            </a:extLst>
          </p:cNvPr>
          <p:cNvSpPr txBox="1"/>
          <p:nvPr/>
        </p:nvSpPr>
        <p:spPr>
          <a:xfrm>
            <a:off x="10276319" y="5883277"/>
            <a:ext cx="771086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82A9135-6ADA-452B-B146-A4490067CBD1}" type="slidenum">
              <a:t>7</a:t>
            </a:fld>
            <a:endParaRPr lang="es-ES" sz="1050" b="0" i="0" u="none" strike="noStrike" kern="1200" cap="none" spc="0" baseline="0">
              <a:solidFill>
                <a:srgbClr val="FFFFFF"/>
              </a:solidFill>
              <a:uFillTx/>
              <a:latin typeface="Tw Cen MT"/>
            </a:endParaRPr>
          </a:p>
        </p:txBody>
      </p:sp>
      <p:pic>
        <p:nvPicPr>
          <p:cNvPr id="7172" name="Picture 4" descr="Resultado de imagen de estufa de barras antigua">
            <a:extLst>
              <a:ext uri="{FF2B5EF4-FFF2-40B4-BE49-F238E27FC236}">
                <a16:creationId xmlns:a16="http://schemas.microsoft.com/office/drawing/2014/main" id="{6F17C716-9270-497D-A9CF-149033844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801" y="2431905"/>
            <a:ext cx="3025582" cy="187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2F99F62-AFAD-46E8-95AE-5DA6F1CF4F26}"/>
              </a:ext>
            </a:extLst>
          </p:cNvPr>
          <p:cNvSpPr txBox="1"/>
          <p:nvPr/>
        </p:nvSpPr>
        <p:spPr>
          <a:xfrm>
            <a:off x="6715525" y="1970240"/>
            <a:ext cx="3712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w Cen MT"/>
              </a:rPr>
              <a:t>They are self explanatory: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F6FDAB62-B115-438D-B127-81E2A92BDF0F}"/>
                  </a:ext>
                </a:extLst>
              </p:cNvPr>
              <p:cNvSpPr/>
              <p:nvPr/>
            </p:nvSpPr>
            <p:spPr>
              <a:xfrm>
                <a:off x="1174019" y="3019096"/>
                <a:ext cx="100283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F6FDAB62-B115-438D-B127-81E2A92BDF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019" y="3019096"/>
                <a:ext cx="1002839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uadroTexto 9">
            <a:extLst>
              <a:ext uri="{FF2B5EF4-FFF2-40B4-BE49-F238E27FC236}">
                <a16:creationId xmlns:a16="http://schemas.microsoft.com/office/drawing/2014/main" id="{6B98A902-0E0E-40D8-95EB-0E292F34166B}"/>
              </a:ext>
            </a:extLst>
          </p:cNvPr>
          <p:cNvSpPr txBox="1"/>
          <p:nvPr/>
        </p:nvSpPr>
        <p:spPr>
          <a:xfrm>
            <a:off x="1005660" y="4388326"/>
            <a:ext cx="302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P (Arduino </a:t>
            </a:r>
            <a:r>
              <a:rPr lang="es-ES" b="1" dirty="0" err="1"/>
              <a:t>resistors</a:t>
            </a:r>
            <a:r>
              <a:rPr lang="es-ES" b="1" dirty="0"/>
              <a:t> ) = 0.25W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1728E539-B870-409D-9A2A-AE5FA68A1B20}"/>
                  </a:ext>
                </a:extLst>
              </p:cNvPr>
              <p:cNvSpPr txBox="1"/>
              <p:nvPr/>
            </p:nvSpPr>
            <p:spPr>
              <a:xfrm>
                <a:off x="1044736" y="4865479"/>
                <a:ext cx="3595215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ra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0,25∗220</m:t>
                          </m:r>
                        </m:e>
                      </m:ra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1728E539-B870-409D-9A2A-AE5FA68A1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36" y="4865479"/>
                <a:ext cx="3595215" cy="335413"/>
              </a:xfrm>
              <a:prstGeom prst="rect">
                <a:avLst/>
              </a:prstGeom>
              <a:blipFill>
                <a:blip r:embed="rId4"/>
                <a:stretch>
                  <a:fillRect l="-1017" b="-545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A572671D-D62B-4ED6-B29E-B426A15EAAFA}"/>
              </a:ext>
            </a:extLst>
          </p:cNvPr>
          <p:cNvCxnSpPr>
            <a:cxnSpLocks/>
          </p:cNvCxnSpPr>
          <p:nvPr/>
        </p:nvCxnSpPr>
        <p:spPr>
          <a:xfrm flipH="1">
            <a:off x="2083073" y="5232299"/>
            <a:ext cx="1947582" cy="5109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42E0B4B-188F-40A0-9564-0B809EB66177}"/>
              </a:ext>
            </a:extLst>
          </p:cNvPr>
          <p:cNvSpPr txBox="1"/>
          <p:nvPr/>
        </p:nvSpPr>
        <p:spPr>
          <a:xfrm>
            <a:off x="1482296" y="5826465"/>
            <a:ext cx="1035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 &lt; 7,4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2E0CAA76-7433-4B8A-BAA5-1B8084443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46" y="5593322"/>
            <a:ext cx="829710" cy="829710"/>
          </a:xfrm>
          <a:prstGeom prst="rect">
            <a:avLst/>
          </a:prstGeom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40A2FCB0-ACB1-41B2-9154-9A408E495DEF}"/>
              </a:ext>
            </a:extLst>
          </p:cNvPr>
          <p:cNvCxnSpPr>
            <a:cxnSpLocks/>
          </p:cNvCxnSpPr>
          <p:nvPr/>
        </p:nvCxnSpPr>
        <p:spPr>
          <a:xfrm>
            <a:off x="4269592" y="5238136"/>
            <a:ext cx="833069" cy="5179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78E8CC6-CE14-46BA-83CD-94C357D743DB}"/>
              </a:ext>
            </a:extLst>
          </p:cNvPr>
          <p:cNvSpPr txBox="1"/>
          <p:nvPr/>
        </p:nvSpPr>
        <p:spPr>
          <a:xfrm>
            <a:off x="4746522" y="5823511"/>
            <a:ext cx="1035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 &gt; 7,4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06BCC8CF-1600-4504-B876-5949AA9ADE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794" y="5611746"/>
            <a:ext cx="1516518" cy="103399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6EA42496-1EAA-41F9-8E92-8136E4C83A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1320" y="2530574"/>
            <a:ext cx="5619992" cy="37155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  <p:bldP spid="15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30922A-B777-490A-A3CE-6093859A76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ES" dirty="0" err="1">
                <a:solidFill>
                  <a:srgbClr val="000000"/>
                </a:solidFill>
              </a:rPr>
              <a:t>about</a:t>
            </a:r>
            <a:r>
              <a:rPr lang="es-ES" dirty="0">
                <a:solidFill>
                  <a:srgbClr val="000000"/>
                </a:solidFill>
              </a:rPr>
              <a:t> </a:t>
            </a:r>
            <a:r>
              <a:rPr lang="es-ES" dirty="0" err="1">
                <a:solidFill>
                  <a:srgbClr val="000000"/>
                </a:solidFill>
              </a:rPr>
              <a:t>LEDs</a:t>
            </a:r>
            <a:endParaRPr lang="es-ES" dirty="0">
              <a:solidFill>
                <a:srgbClr val="000000"/>
              </a:solidFill>
            </a:endParaRPr>
          </a:p>
        </p:txBody>
      </p:sp>
      <p:pic>
        <p:nvPicPr>
          <p:cNvPr id="8194" name="Picture 2" descr="Resultado de imagen de led rgb arduino">
            <a:extLst>
              <a:ext uri="{FF2B5EF4-FFF2-40B4-BE49-F238E27FC236}">
                <a16:creationId xmlns:a16="http://schemas.microsoft.com/office/drawing/2014/main" id="{B99ADF3A-3B99-4508-8C92-5F094BB5A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" t="13814" r="75544" b="3782"/>
          <a:stretch/>
        </p:blipFill>
        <p:spPr bwMode="auto">
          <a:xfrm>
            <a:off x="6833360" y="2514064"/>
            <a:ext cx="1445519" cy="273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9C00348-BEE8-4410-84EE-73266151E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101" y="2514064"/>
            <a:ext cx="1126948" cy="27965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32BA4FF-EAF9-40EE-9E30-96491BA8AA14}"/>
              </a:ext>
            </a:extLst>
          </p:cNvPr>
          <p:cNvSpPr txBox="1"/>
          <p:nvPr/>
        </p:nvSpPr>
        <p:spPr>
          <a:xfrm>
            <a:off x="2393385" y="5295270"/>
            <a:ext cx="2398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 color LED</a:t>
            </a:r>
          </a:p>
          <a:p>
            <a:r>
              <a:rPr lang="en-US" dirty="0"/>
              <a:t>States: ON / OFF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A60B3D2-61FD-449F-A838-EE49E72E8A8D}"/>
              </a:ext>
            </a:extLst>
          </p:cNvPr>
          <p:cNvSpPr txBox="1"/>
          <p:nvPr/>
        </p:nvSpPr>
        <p:spPr>
          <a:xfrm>
            <a:off x="6356995" y="5295269"/>
            <a:ext cx="2398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RGB LED</a:t>
            </a:r>
          </a:p>
          <a:p>
            <a:pPr algn="ctr"/>
            <a:r>
              <a:rPr lang="en-US" dirty="0"/>
              <a:t>States:  [0,255] on each</a:t>
            </a: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06AE0C82-F257-4FB2-A43B-92C35BDF422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97604" y="1970240"/>
            <a:ext cx="4998396" cy="3541718"/>
          </a:xfrm>
        </p:spPr>
        <p:txBody>
          <a:bodyPr/>
          <a:lstStyle/>
          <a:p>
            <a:pPr marL="0" lvl="0" indent="0">
              <a:buNone/>
            </a:pPr>
            <a:r>
              <a:rPr lang="es-ES" dirty="0" err="1">
                <a:solidFill>
                  <a:srgbClr val="000000"/>
                </a:solidFill>
              </a:rPr>
              <a:t>LEDs</a:t>
            </a:r>
            <a:r>
              <a:rPr lang="es-ES" dirty="0">
                <a:solidFill>
                  <a:srgbClr val="000000"/>
                </a:solidFill>
              </a:rPr>
              <a:t> </a:t>
            </a:r>
            <a:r>
              <a:rPr lang="es-ES" dirty="0" err="1">
                <a:solidFill>
                  <a:srgbClr val="000000"/>
                </a:solidFill>
              </a:rPr>
              <a:t>transform</a:t>
            </a:r>
            <a:r>
              <a:rPr lang="es-ES" dirty="0">
                <a:solidFill>
                  <a:srgbClr val="000000"/>
                </a:solidFill>
              </a:rPr>
              <a:t> </a:t>
            </a:r>
            <a:r>
              <a:rPr lang="es-ES" dirty="0" err="1">
                <a:solidFill>
                  <a:srgbClr val="000000"/>
                </a:solidFill>
              </a:rPr>
              <a:t>electricity</a:t>
            </a:r>
            <a:r>
              <a:rPr lang="es-ES" dirty="0">
                <a:solidFill>
                  <a:srgbClr val="000000"/>
                </a:solidFill>
              </a:rPr>
              <a:t> </a:t>
            </a:r>
            <a:r>
              <a:rPr lang="es-ES" dirty="0" err="1">
                <a:solidFill>
                  <a:srgbClr val="000000"/>
                </a:solidFill>
              </a:rPr>
              <a:t>into</a:t>
            </a:r>
            <a:r>
              <a:rPr lang="es-ES" dirty="0">
                <a:solidFill>
                  <a:srgbClr val="000000"/>
                </a:solidFill>
              </a:rPr>
              <a:t> light: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431C0A7-6774-48B8-BFDE-BE80E45C9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6239" y="2289648"/>
            <a:ext cx="1386718" cy="2813057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E12FF309-31ED-4CA4-A21B-E46244671561}"/>
              </a:ext>
            </a:extLst>
          </p:cNvPr>
          <p:cNvCxnSpPr/>
          <p:nvPr/>
        </p:nvCxnSpPr>
        <p:spPr>
          <a:xfrm>
            <a:off x="8653670" y="1357801"/>
            <a:ext cx="755373" cy="9318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80B3F711-4394-483D-B775-51B85C5033BC}"/>
              </a:ext>
            </a:extLst>
          </p:cNvPr>
          <p:cNvSpPr txBox="1"/>
          <p:nvPr/>
        </p:nvSpPr>
        <p:spPr>
          <a:xfrm>
            <a:off x="7556118" y="988469"/>
            <a:ext cx="2226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 Arduino Starter Kit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3ADFEB9-F763-40C4-B6EB-9A62386FFEB3}"/>
              </a:ext>
            </a:extLst>
          </p:cNvPr>
          <p:cNvSpPr/>
          <p:nvPr/>
        </p:nvSpPr>
        <p:spPr>
          <a:xfrm>
            <a:off x="9709598" y="4678017"/>
            <a:ext cx="507828" cy="42468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756143D4-58CA-44B9-B993-22AD3FB9152E}"/>
              </a:ext>
            </a:extLst>
          </p:cNvPr>
          <p:cNvSpPr/>
          <p:nvPr/>
        </p:nvSpPr>
        <p:spPr>
          <a:xfrm>
            <a:off x="7421843" y="4626873"/>
            <a:ext cx="507828" cy="42468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28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30922A-B777-490A-A3CE-6093859A76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ES" dirty="0" err="1">
                <a:solidFill>
                  <a:srgbClr val="000000"/>
                </a:solidFill>
              </a:rPr>
              <a:t>The</a:t>
            </a:r>
            <a:r>
              <a:rPr lang="es-ES" dirty="0">
                <a:solidFill>
                  <a:srgbClr val="000000"/>
                </a:solidFill>
              </a:rPr>
              <a:t> </a:t>
            </a:r>
            <a:r>
              <a:rPr lang="es-ES" dirty="0" err="1">
                <a:solidFill>
                  <a:srgbClr val="000000"/>
                </a:solidFill>
              </a:rPr>
              <a:t>breadboard</a:t>
            </a:r>
            <a:r>
              <a:rPr lang="es-ES" dirty="0">
                <a:solidFill>
                  <a:srgbClr val="000000"/>
                </a:solidFill>
              </a:rPr>
              <a:t> / </a:t>
            </a:r>
            <a:r>
              <a:rPr lang="es-ES" dirty="0" err="1">
                <a:solidFill>
                  <a:srgbClr val="000000"/>
                </a:solidFill>
              </a:rPr>
              <a:t>protoboard</a:t>
            </a:r>
            <a:endParaRPr lang="es-ES" dirty="0">
              <a:solidFill>
                <a:srgbClr val="000000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AE67C78-3C1C-4EB7-8266-8C6952B01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078" y="1976437"/>
            <a:ext cx="5532368" cy="419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484127"/>
      </p:ext>
    </p:extLst>
  </p:cSld>
  <p:clrMapOvr>
    <a:masterClrMapping/>
  </p:clrMapOvr>
</p:sld>
</file>

<file path=ppt/theme/theme1.xml><?xml version="1.0" encoding="utf-8"?>
<a:theme xmlns:a="http://schemas.openxmlformats.org/drawingml/2006/main" name="Circui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421</TotalTime>
  <Words>893</Words>
  <Application>Microsoft Office PowerPoint</Application>
  <PresentationFormat>Panorámica</PresentationFormat>
  <Paragraphs>149</Paragraphs>
  <Slides>21</Slides>
  <Notes>1</Notes>
  <HiddenSlides>0</HiddenSlides>
  <MMClips>2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9" baseType="lpstr">
      <vt:lpstr>Arial</vt:lpstr>
      <vt:lpstr>Arial Unicode MS</vt:lpstr>
      <vt:lpstr>Calibri</vt:lpstr>
      <vt:lpstr>Cambria Math</vt:lpstr>
      <vt:lpstr>Consolas</vt:lpstr>
      <vt:lpstr>Trebuchet MS</vt:lpstr>
      <vt:lpstr>Tw Cen MT</vt:lpstr>
      <vt:lpstr>Circuito</vt:lpstr>
      <vt:lpstr>Very first hands on Arduino and its connection to Python through PySerial      (to have an excuse to play with electronics here...) </vt:lpstr>
      <vt:lpstr>About me: science, tecH and sports passionate</vt:lpstr>
      <vt:lpstr>ARDU…what???</vt:lpstr>
      <vt:lpstr>ARDUino hardware</vt:lpstr>
      <vt:lpstr>Very basic principles of electronics (I)</vt:lpstr>
      <vt:lpstr>Very basic principles of electronics (II)</vt:lpstr>
      <vt:lpstr>about resistors</vt:lpstr>
      <vt:lpstr>about LEDs</vt:lpstr>
      <vt:lpstr>The breadboard / protoboard</vt:lpstr>
      <vt:lpstr>Hands on (i): build a led circuit</vt:lpstr>
      <vt:lpstr>Hands on (i): build a led circuit</vt:lpstr>
      <vt:lpstr>Hands on (i): build a led circuit</vt:lpstr>
      <vt:lpstr>Can we control the color and the shine of the led?</vt:lpstr>
      <vt:lpstr>Hands on (Ii): controlling the rgb led</vt:lpstr>
      <vt:lpstr>Hands on (Ii): controlling the rgb led</vt:lpstr>
      <vt:lpstr>WHY WE ARE NOT TALKING ABOUT PYTHON?</vt:lpstr>
      <vt:lpstr>connect Arduino to Python through pyserial</vt:lpstr>
      <vt:lpstr>Presentación de PowerPoint</vt:lpstr>
      <vt:lpstr>Presentación de PowerPoint</vt:lpstr>
      <vt:lpstr>Your turn…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Very first hands on Arduino and its connection to Python through PySerial     (to have an excuse to play with electronics here...)</dc:title>
  <dc:creator>Elisabeth Ortega Carrasco</dc:creator>
  <cp:lastModifiedBy>Elisabeth Ortega Carrasco</cp:lastModifiedBy>
  <cp:revision>43</cp:revision>
  <dcterms:created xsi:type="dcterms:W3CDTF">2018-04-02T10:09:01Z</dcterms:created>
  <dcterms:modified xsi:type="dcterms:W3CDTF">2018-04-08T15:41:54Z</dcterms:modified>
</cp:coreProperties>
</file>